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4" r:id="rId1"/>
  </p:sldMasterIdLst>
  <p:notesMasterIdLst>
    <p:notesMasterId r:id="rId4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p:scale>
          <a:sx n="76" d="100"/>
          <a:sy n="76" d="100"/>
        </p:scale>
        <p:origin x="-1206" y="204"/>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extLst>
      <p:ext uri="{BB962C8B-B14F-4D97-AF65-F5344CB8AC3E}">
        <p14:creationId xmlns:p14="http://schemas.microsoft.com/office/powerpoint/2010/main" val="2622397408"/>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
        <p:cNvGrpSpPr/>
        <p:nvPr/>
      </p:nvGrpSpPr>
      <p:grpSpPr>
        <a:xfrm>
          <a:off x="0" y="0"/>
          <a:ext cx="0" cy="0"/>
          <a:chOff x="0" y="0"/>
          <a:chExt cx="0" cy="0"/>
        </a:xfrm>
      </p:grpSpPr>
      <p:sp>
        <p:nvSpPr>
          <p:cNvPr id="24" name="Google Shape;24;g1deb1be26_2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 name="Google Shape;25;g1deb1be26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269280e78_01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269280e78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26993097d_0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26993097d_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5a4e34f6_0_20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5a4e34f6_0_2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9d8d89eb3_5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9d8d89eb3_5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26993097d_01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26993097d_0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2698dfe41_1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2698dfe41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269280e78_02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269280e78_0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269280e78_02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269280e78_0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269280e78_03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269280e78_0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26993097d_01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26993097d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
        <p:cNvGrpSpPr/>
        <p:nvPr/>
      </p:nvGrpSpPr>
      <p:grpSpPr>
        <a:xfrm>
          <a:off x="0" y="0"/>
          <a:ext cx="0" cy="0"/>
          <a:chOff x="0" y="0"/>
          <a:chExt cx="0" cy="0"/>
        </a:xfrm>
      </p:grpSpPr>
      <p:sp>
        <p:nvSpPr>
          <p:cNvPr id="32" name="Google Shape;32;g1deb1be26_2_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 name="Google Shape;33;g1deb1be26_2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269331308_1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269331308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26993097d_02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26993097d_0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5a4e34f6_0_20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5a4e34f6_0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269658145_6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269658145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269658145_6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269658145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26993097d_02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26993097d_0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269658145_61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269658145_6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5a4e34f6_0_21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5a4e34f6_0_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269658145_61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269658145_6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269658145_62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269658145_6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g5a4e34f6_0_18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 name="Google Shape;40;g5a4e34f6_0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269658145_62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269658145_6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269658145_63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269658145_6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332614cda_14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332614cda_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269658145_63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 name="Google Shape;262;g269658145_6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g269658145_64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 name="Google Shape;268;g269658145_6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269658145_64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g269658145_6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269658145_65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269658145_6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269658145_65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269658145_6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269658145_66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269658145_6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5a4e34f6_0_21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5a4e34f6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
        <p:cNvGrpSpPr/>
        <p:nvPr/>
      </p:nvGrpSpPr>
      <p:grpSpPr>
        <a:xfrm>
          <a:off x="0" y="0"/>
          <a:ext cx="0" cy="0"/>
          <a:chOff x="0" y="0"/>
          <a:chExt cx="0" cy="0"/>
        </a:xfrm>
      </p:grpSpPr>
      <p:sp>
        <p:nvSpPr>
          <p:cNvPr id="49" name="Google Shape;49;g5a4e34f6_0_19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 name="Google Shape;50;g5a4e34f6_0_1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g332614cda_11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7" name="Google Shape;307;g332614cda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g26993097d_0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g26993097d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5a4e34f6_0_19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5a4e34f6_0_1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269280e78_0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269280e78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g269280e78_0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 name="Google Shape;79;g269280e78_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269280e78_01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269280e78_0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685800" y="2111123"/>
            <a:ext cx="7772400" cy="1546475"/>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Clr>
                <a:schemeClr val="dk1"/>
              </a:buClr>
              <a:buSzPts val="4800"/>
              <a:buFont typeface="Arial"/>
              <a:buNone/>
              <a:defRPr sz="4800" b="1" i="0" u="none" strike="noStrike" cap="none">
                <a:solidFill>
                  <a:schemeClr val="dk1"/>
                </a:solidFill>
                <a:latin typeface="Arial"/>
                <a:ea typeface="Arial"/>
                <a:cs typeface="Arial"/>
                <a:sym typeface="Arial"/>
              </a:defRPr>
            </a:lvl1pPr>
            <a:lvl2pPr lvl="1" algn="ctr" rtl="0">
              <a:spcBef>
                <a:spcPts val="0"/>
              </a:spcBef>
              <a:spcAft>
                <a:spcPts val="0"/>
              </a:spcAft>
              <a:buClr>
                <a:schemeClr val="dk1"/>
              </a:buClr>
              <a:buSzPts val="4800"/>
              <a:buFont typeface="Arial"/>
              <a:buNone/>
              <a:defRPr sz="4800" b="1" i="0" u="none" strike="noStrike" cap="none">
                <a:solidFill>
                  <a:schemeClr val="dk1"/>
                </a:solidFill>
                <a:latin typeface="Arial"/>
                <a:ea typeface="Arial"/>
                <a:cs typeface="Arial"/>
                <a:sym typeface="Arial"/>
              </a:defRPr>
            </a:lvl2pPr>
            <a:lvl3pPr lvl="2" algn="ctr" rtl="0">
              <a:spcBef>
                <a:spcPts val="0"/>
              </a:spcBef>
              <a:spcAft>
                <a:spcPts val="0"/>
              </a:spcAft>
              <a:buClr>
                <a:schemeClr val="dk1"/>
              </a:buClr>
              <a:buSzPts val="4800"/>
              <a:buFont typeface="Arial"/>
              <a:buNone/>
              <a:defRPr sz="4800" b="1" i="0" u="none" strike="noStrike" cap="none">
                <a:solidFill>
                  <a:schemeClr val="dk1"/>
                </a:solidFill>
                <a:latin typeface="Arial"/>
                <a:ea typeface="Arial"/>
                <a:cs typeface="Arial"/>
                <a:sym typeface="Arial"/>
              </a:defRPr>
            </a:lvl3pPr>
            <a:lvl4pPr lvl="3" algn="ctr" rtl="0">
              <a:spcBef>
                <a:spcPts val="0"/>
              </a:spcBef>
              <a:spcAft>
                <a:spcPts val="0"/>
              </a:spcAft>
              <a:buClr>
                <a:schemeClr val="dk1"/>
              </a:buClr>
              <a:buSzPts val="4800"/>
              <a:buFont typeface="Arial"/>
              <a:buNone/>
              <a:defRPr sz="4800" b="1" i="0" u="none" strike="noStrike" cap="none">
                <a:solidFill>
                  <a:schemeClr val="dk1"/>
                </a:solidFill>
                <a:latin typeface="Arial"/>
                <a:ea typeface="Arial"/>
                <a:cs typeface="Arial"/>
                <a:sym typeface="Arial"/>
              </a:defRPr>
            </a:lvl4pPr>
            <a:lvl5pPr lvl="4" algn="ctr" rtl="0">
              <a:spcBef>
                <a:spcPts val="0"/>
              </a:spcBef>
              <a:spcAft>
                <a:spcPts val="0"/>
              </a:spcAft>
              <a:buClr>
                <a:schemeClr val="dk1"/>
              </a:buClr>
              <a:buSzPts val="4800"/>
              <a:buFont typeface="Arial"/>
              <a:buNone/>
              <a:defRPr sz="4800" b="1" i="0" u="none" strike="noStrike" cap="none">
                <a:solidFill>
                  <a:schemeClr val="dk1"/>
                </a:solidFill>
                <a:latin typeface="Arial"/>
                <a:ea typeface="Arial"/>
                <a:cs typeface="Arial"/>
                <a:sym typeface="Arial"/>
              </a:defRPr>
            </a:lvl5pPr>
            <a:lvl6pPr lvl="5" algn="ctr" rtl="0">
              <a:spcBef>
                <a:spcPts val="0"/>
              </a:spcBef>
              <a:spcAft>
                <a:spcPts val="0"/>
              </a:spcAft>
              <a:buClr>
                <a:schemeClr val="dk1"/>
              </a:buClr>
              <a:buSzPts val="4800"/>
              <a:buFont typeface="Arial"/>
              <a:buNone/>
              <a:defRPr sz="4800" b="1" i="0" u="none" strike="noStrike" cap="none">
                <a:solidFill>
                  <a:schemeClr val="dk1"/>
                </a:solidFill>
                <a:latin typeface="Arial"/>
                <a:ea typeface="Arial"/>
                <a:cs typeface="Arial"/>
                <a:sym typeface="Arial"/>
              </a:defRPr>
            </a:lvl6pPr>
            <a:lvl7pPr lvl="6" algn="ctr" rtl="0">
              <a:spcBef>
                <a:spcPts val="0"/>
              </a:spcBef>
              <a:spcAft>
                <a:spcPts val="0"/>
              </a:spcAft>
              <a:buClr>
                <a:schemeClr val="dk1"/>
              </a:buClr>
              <a:buSzPts val="4800"/>
              <a:buFont typeface="Arial"/>
              <a:buNone/>
              <a:defRPr sz="4800" b="1" i="0" u="none" strike="noStrike" cap="none">
                <a:solidFill>
                  <a:schemeClr val="dk1"/>
                </a:solidFill>
                <a:latin typeface="Arial"/>
                <a:ea typeface="Arial"/>
                <a:cs typeface="Arial"/>
                <a:sym typeface="Arial"/>
              </a:defRPr>
            </a:lvl7pPr>
            <a:lvl8pPr lvl="7" algn="ctr" rtl="0">
              <a:spcBef>
                <a:spcPts val="0"/>
              </a:spcBef>
              <a:spcAft>
                <a:spcPts val="0"/>
              </a:spcAft>
              <a:buClr>
                <a:schemeClr val="dk1"/>
              </a:buClr>
              <a:buSzPts val="4800"/>
              <a:buFont typeface="Arial"/>
              <a:buNone/>
              <a:defRPr sz="4800" b="1" i="0" u="none" strike="noStrike" cap="none">
                <a:solidFill>
                  <a:schemeClr val="dk1"/>
                </a:solidFill>
                <a:latin typeface="Arial"/>
                <a:ea typeface="Arial"/>
                <a:cs typeface="Arial"/>
                <a:sym typeface="Arial"/>
              </a:defRPr>
            </a:lvl8pPr>
            <a:lvl9pPr lvl="8" algn="ctr" rtl="0">
              <a:spcBef>
                <a:spcPts val="0"/>
              </a:spcBef>
              <a:spcAft>
                <a:spcPts val="0"/>
              </a:spcAft>
              <a:buClr>
                <a:schemeClr val="dk1"/>
              </a:buClr>
              <a:buSzPts val="4800"/>
              <a:buFont typeface="Arial"/>
              <a:buNone/>
              <a:defRPr sz="4800" b="1" i="0" u="none" strike="noStrike" cap="none">
                <a:solidFill>
                  <a:schemeClr val="dk1"/>
                </a:solidFill>
                <a:latin typeface="Arial"/>
                <a:ea typeface="Arial"/>
                <a:cs typeface="Arial"/>
                <a:sym typeface="Arial"/>
              </a:defRPr>
            </a:lvl9pPr>
          </a:lstStyle>
          <a:p>
            <a:endParaRPr/>
          </a:p>
        </p:txBody>
      </p:sp>
      <p:sp>
        <p:nvSpPr>
          <p:cNvPr id="10" name="Google Shape;10;p2"/>
          <p:cNvSpPr txBox="1">
            <a:spLocks noGrp="1"/>
          </p:cNvSpPr>
          <p:nvPr>
            <p:ph type="subTitle" idx="1"/>
          </p:nvPr>
        </p:nvSpPr>
        <p:spPr>
          <a:xfrm>
            <a:off x="685800" y="3786738"/>
            <a:ext cx="7772400" cy="1046317"/>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1pPr>
            <a:lvl2pPr lvl="1" algn="ctr"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2pPr>
            <a:lvl3pPr lvl="2" algn="ctr"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3pPr>
            <a:lvl4pPr lvl="3" algn="ctr"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4pPr>
            <a:lvl5pPr lvl="4" algn="ctr"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5pPr>
            <a:lvl6pPr lvl="5" algn="ctr"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6pPr>
            <a:lvl7pPr lvl="6" algn="ctr"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7pPr>
            <a:lvl8pPr lvl="7" algn="ctr"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8pPr>
            <a:lvl9pPr lvl="8" algn="ctr"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457200" y="274638"/>
            <a:ext cx="8229600" cy="1143000"/>
          </a:xfrm>
          <a:prstGeom prst="rect">
            <a:avLst/>
          </a:prstGeom>
          <a:noFill/>
          <a:ln>
            <a:noFill/>
          </a:ln>
        </p:spPr>
        <p:txBody>
          <a:bodyPr spcFirstLastPara="1" wrap="square" lIns="91425" tIns="91425" rIns="91425" bIns="91425" anchor="b" anchorCtr="0">
            <a:noAutofit/>
          </a:bodyPr>
          <a:lstStyle>
            <a:lvl1pPr lvl="0" algn="l" rtl="0">
              <a:spcBef>
                <a:spcPts val="0"/>
              </a:spcBef>
              <a:spcAft>
                <a:spcPts val="0"/>
              </a:spcAft>
              <a:buSzPts val="3600"/>
              <a:buFont typeface="Arial"/>
              <a:buNone/>
              <a:defRPr sz="3600" b="1">
                <a:solidFill>
                  <a:schemeClr val="dk1"/>
                </a:solidFill>
                <a:latin typeface="Arial"/>
                <a:ea typeface="Arial"/>
                <a:cs typeface="Arial"/>
                <a:sym typeface="Arial"/>
              </a:defRPr>
            </a:lvl1pPr>
            <a:lvl2pPr lvl="1" algn="l" rtl="0">
              <a:spcBef>
                <a:spcPts val="0"/>
              </a:spcBef>
              <a:spcAft>
                <a:spcPts val="0"/>
              </a:spcAft>
              <a:buSzPts val="3600"/>
              <a:buFont typeface="Arial"/>
              <a:buNone/>
              <a:defRPr sz="3600" b="1">
                <a:solidFill>
                  <a:schemeClr val="dk1"/>
                </a:solidFill>
                <a:latin typeface="Arial"/>
                <a:ea typeface="Arial"/>
                <a:cs typeface="Arial"/>
                <a:sym typeface="Arial"/>
              </a:defRPr>
            </a:lvl2pPr>
            <a:lvl3pPr lvl="2" algn="l" rtl="0">
              <a:spcBef>
                <a:spcPts val="0"/>
              </a:spcBef>
              <a:spcAft>
                <a:spcPts val="0"/>
              </a:spcAft>
              <a:buSzPts val="3600"/>
              <a:buFont typeface="Arial"/>
              <a:buNone/>
              <a:defRPr sz="3600" b="1">
                <a:solidFill>
                  <a:schemeClr val="dk1"/>
                </a:solidFill>
                <a:latin typeface="Arial"/>
                <a:ea typeface="Arial"/>
                <a:cs typeface="Arial"/>
                <a:sym typeface="Arial"/>
              </a:defRPr>
            </a:lvl3pPr>
            <a:lvl4pPr lvl="3" algn="l" rtl="0">
              <a:spcBef>
                <a:spcPts val="0"/>
              </a:spcBef>
              <a:spcAft>
                <a:spcPts val="0"/>
              </a:spcAft>
              <a:buSzPts val="3600"/>
              <a:buFont typeface="Arial"/>
              <a:buNone/>
              <a:defRPr sz="3600" b="1">
                <a:solidFill>
                  <a:schemeClr val="dk1"/>
                </a:solidFill>
                <a:latin typeface="Arial"/>
                <a:ea typeface="Arial"/>
                <a:cs typeface="Arial"/>
                <a:sym typeface="Arial"/>
              </a:defRPr>
            </a:lvl4pPr>
            <a:lvl5pPr lvl="4" algn="l" rtl="0">
              <a:spcBef>
                <a:spcPts val="0"/>
              </a:spcBef>
              <a:spcAft>
                <a:spcPts val="0"/>
              </a:spcAft>
              <a:buSzPts val="3600"/>
              <a:buFont typeface="Arial"/>
              <a:buNone/>
              <a:defRPr sz="3600" b="1">
                <a:solidFill>
                  <a:schemeClr val="dk1"/>
                </a:solidFill>
                <a:latin typeface="Arial"/>
                <a:ea typeface="Arial"/>
                <a:cs typeface="Arial"/>
                <a:sym typeface="Arial"/>
              </a:defRPr>
            </a:lvl5pPr>
            <a:lvl6pPr lvl="5" algn="l" rtl="0">
              <a:spcBef>
                <a:spcPts val="0"/>
              </a:spcBef>
              <a:spcAft>
                <a:spcPts val="0"/>
              </a:spcAft>
              <a:buSzPts val="3600"/>
              <a:buFont typeface="Arial"/>
              <a:buNone/>
              <a:defRPr sz="3600" b="1">
                <a:solidFill>
                  <a:schemeClr val="dk1"/>
                </a:solidFill>
                <a:latin typeface="Arial"/>
                <a:ea typeface="Arial"/>
                <a:cs typeface="Arial"/>
                <a:sym typeface="Arial"/>
              </a:defRPr>
            </a:lvl6pPr>
            <a:lvl7pPr lvl="6" algn="l" rtl="0">
              <a:spcBef>
                <a:spcPts val="0"/>
              </a:spcBef>
              <a:spcAft>
                <a:spcPts val="0"/>
              </a:spcAft>
              <a:buSzPts val="3600"/>
              <a:buFont typeface="Arial"/>
              <a:buNone/>
              <a:defRPr sz="3600" b="1">
                <a:solidFill>
                  <a:schemeClr val="dk1"/>
                </a:solidFill>
                <a:latin typeface="Arial"/>
                <a:ea typeface="Arial"/>
                <a:cs typeface="Arial"/>
                <a:sym typeface="Arial"/>
              </a:defRPr>
            </a:lvl7pPr>
            <a:lvl8pPr lvl="7" algn="l" rtl="0">
              <a:spcBef>
                <a:spcPts val="0"/>
              </a:spcBef>
              <a:spcAft>
                <a:spcPts val="0"/>
              </a:spcAft>
              <a:buSzPts val="3600"/>
              <a:buFont typeface="Arial"/>
              <a:buNone/>
              <a:defRPr sz="3600" b="1">
                <a:solidFill>
                  <a:schemeClr val="dk1"/>
                </a:solidFill>
                <a:latin typeface="Arial"/>
                <a:ea typeface="Arial"/>
                <a:cs typeface="Arial"/>
                <a:sym typeface="Arial"/>
              </a:defRPr>
            </a:lvl8pPr>
            <a:lvl9pPr lvl="8" algn="l" rtl="0">
              <a:spcBef>
                <a:spcPts val="0"/>
              </a:spcBef>
              <a:spcAft>
                <a:spcPts val="0"/>
              </a:spcAft>
              <a:buSzPts val="3600"/>
              <a:buFont typeface="Arial"/>
              <a:buNone/>
              <a:defRPr sz="3600" b="1">
                <a:solidFill>
                  <a:schemeClr val="dk1"/>
                </a:solidFill>
                <a:latin typeface="Arial"/>
                <a:ea typeface="Arial"/>
                <a:cs typeface="Arial"/>
                <a:sym typeface="Arial"/>
              </a:defRPr>
            </a:lvl9pPr>
          </a:lstStyle>
          <a:p>
            <a:endParaRPr/>
          </a:p>
        </p:txBody>
      </p:sp>
      <p:sp>
        <p:nvSpPr>
          <p:cNvPr id="13" name="Google Shape;13;p3"/>
          <p:cNvSpPr txBox="1">
            <a:spLocks noGrp="1"/>
          </p:cNvSpPr>
          <p:nvPr>
            <p:ph type="body" idx="1"/>
          </p:nvPr>
        </p:nvSpPr>
        <p:spPr>
          <a:xfrm>
            <a:off x="457200" y="1600200"/>
            <a:ext cx="8229600" cy="4967574"/>
          </a:xfrm>
          <a:prstGeom prst="rect">
            <a:avLst/>
          </a:prstGeom>
          <a:noFill/>
          <a:ln>
            <a:noFill/>
          </a:ln>
        </p:spPr>
        <p:txBody>
          <a:bodyPr spcFirstLastPara="1" wrap="square" lIns="91425" tIns="91425" rIns="91425" bIns="91425" anchor="t" anchorCtr="0">
            <a:noAutofit/>
          </a:bodyPr>
          <a:lstStyle>
            <a:lvl1pPr marL="457200" lvl="0" indent="-419100" rtl="0">
              <a:spcBef>
                <a:spcPts val="600"/>
              </a:spcBef>
              <a:spcAft>
                <a:spcPts val="0"/>
              </a:spcAft>
              <a:buSzPts val="3000"/>
              <a:buChar char="●"/>
              <a:defRPr/>
            </a:lvl1pPr>
            <a:lvl2pPr marL="914400" lvl="1" indent="-381000" rtl="0">
              <a:spcBef>
                <a:spcPts val="0"/>
              </a:spcBef>
              <a:spcAft>
                <a:spcPts val="0"/>
              </a:spcAft>
              <a:buSzPts val="2400"/>
              <a:buChar char="○"/>
              <a:defRPr/>
            </a:lvl2pPr>
            <a:lvl3pPr marL="1371600" lvl="2" indent="-381000" rtl="0">
              <a:spcBef>
                <a:spcPts val="0"/>
              </a:spcBef>
              <a:spcAft>
                <a:spcPts val="0"/>
              </a:spcAft>
              <a:buSzPts val="2400"/>
              <a:buChar char="■"/>
              <a:defRPr/>
            </a:lvl3pPr>
            <a:lvl4pPr marL="1828800" lvl="3" indent="-342900" rtl="0">
              <a:spcBef>
                <a:spcPts val="0"/>
              </a:spcBef>
              <a:spcAft>
                <a:spcPts val="0"/>
              </a:spcAft>
              <a:buSzPts val="1800"/>
              <a:buChar char="●"/>
              <a:defRPr/>
            </a:lvl4pPr>
            <a:lvl5pPr marL="2286000" lvl="4" indent="-342900" rtl="0">
              <a:spcBef>
                <a:spcPts val="0"/>
              </a:spcBef>
              <a:spcAft>
                <a:spcPts val="0"/>
              </a:spcAft>
              <a:buSzPts val="1800"/>
              <a:buChar char="○"/>
              <a:defRPr sz="1800"/>
            </a:lvl5pPr>
            <a:lvl6pPr marL="2743200" lvl="5" indent="-342900" rtl="0">
              <a:spcBef>
                <a:spcPts val="0"/>
              </a:spcBef>
              <a:spcAft>
                <a:spcPts val="0"/>
              </a:spcAft>
              <a:buSzPts val="1800"/>
              <a:buChar char="■"/>
              <a:defRPr sz="1800"/>
            </a:lvl6pPr>
            <a:lvl7pPr marL="3200400" lvl="6" indent="-342900" rtl="0">
              <a:spcBef>
                <a:spcPts val="0"/>
              </a:spcBef>
              <a:spcAft>
                <a:spcPts val="0"/>
              </a:spcAft>
              <a:buSzPts val="1800"/>
              <a:buChar char="●"/>
              <a:defRPr sz="1800"/>
            </a:lvl7pPr>
            <a:lvl8pPr marL="3657600" lvl="7" indent="-342900" rtl="0">
              <a:spcBef>
                <a:spcPts val="0"/>
              </a:spcBef>
              <a:spcAft>
                <a:spcPts val="0"/>
              </a:spcAft>
              <a:buSzPts val="1800"/>
              <a:buChar char="○"/>
              <a:defRPr sz="1800"/>
            </a:lvl8pPr>
            <a:lvl9pPr marL="4114800" lvl="8" indent="-342900" rtl="0">
              <a:spcBef>
                <a:spcPts val="0"/>
              </a:spcBef>
              <a:spcAft>
                <a:spcPts val="0"/>
              </a:spcAft>
              <a:buSzPts val="1800"/>
              <a:buChar char="■"/>
              <a:defRPr sz="18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4"/>
        <p:cNvGrpSpPr/>
        <p:nvPr/>
      </p:nvGrpSpPr>
      <p:grpSpPr>
        <a:xfrm>
          <a:off x="0" y="0"/>
          <a:ext cx="0" cy="0"/>
          <a:chOff x="0" y="0"/>
          <a:chExt cx="0" cy="0"/>
        </a:xfrm>
      </p:grpSpPr>
      <p:sp>
        <p:nvSpPr>
          <p:cNvPr id="15" name="Google Shape;15;p4"/>
          <p:cNvSpPr txBox="1">
            <a:spLocks noGrp="1"/>
          </p:cNvSpPr>
          <p:nvPr>
            <p:ph type="title"/>
          </p:nvPr>
        </p:nvSpPr>
        <p:spPr>
          <a:xfrm>
            <a:off x="457200" y="274638"/>
            <a:ext cx="8229600" cy="1143000"/>
          </a:xfrm>
          <a:prstGeom prst="rect">
            <a:avLst/>
          </a:prstGeom>
          <a:noFill/>
          <a:ln>
            <a:noFill/>
          </a:ln>
        </p:spPr>
        <p:txBody>
          <a:bodyPr spcFirstLastPara="1" wrap="square" lIns="91425" tIns="91425" rIns="91425" bIns="91425" anchor="b" anchorCtr="0">
            <a:noAutofit/>
          </a:bodyPr>
          <a:lstStyle>
            <a:lvl1pPr lvl="0" algn="l" rtl="0">
              <a:spcBef>
                <a:spcPts val="0"/>
              </a:spcBef>
              <a:spcAft>
                <a:spcPts val="0"/>
              </a:spcAft>
              <a:buSzPts val="3600"/>
              <a:buFont typeface="Arial"/>
              <a:buNone/>
              <a:defRPr sz="3600" b="1">
                <a:solidFill>
                  <a:schemeClr val="dk1"/>
                </a:solidFill>
                <a:latin typeface="Arial"/>
                <a:ea typeface="Arial"/>
                <a:cs typeface="Arial"/>
                <a:sym typeface="Arial"/>
              </a:defRPr>
            </a:lvl1pPr>
            <a:lvl2pPr lvl="1" algn="l" rtl="0">
              <a:spcBef>
                <a:spcPts val="0"/>
              </a:spcBef>
              <a:spcAft>
                <a:spcPts val="0"/>
              </a:spcAft>
              <a:buSzPts val="3600"/>
              <a:buFont typeface="Arial"/>
              <a:buNone/>
              <a:defRPr sz="3600" b="1">
                <a:solidFill>
                  <a:schemeClr val="dk1"/>
                </a:solidFill>
                <a:latin typeface="Arial"/>
                <a:ea typeface="Arial"/>
                <a:cs typeface="Arial"/>
                <a:sym typeface="Arial"/>
              </a:defRPr>
            </a:lvl2pPr>
            <a:lvl3pPr lvl="2" algn="l" rtl="0">
              <a:spcBef>
                <a:spcPts val="0"/>
              </a:spcBef>
              <a:spcAft>
                <a:spcPts val="0"/>
              </a:spcAft>
              <a:buSzPts val="3600"/>
              <a:buFont typeface="Arial"/>
              <a:buNone/>
              <a:defRPr sz="3600" b="1">
                <a:solidFill>
                  <a:schemeClr val="dk1"/>
                </a:solidFill>
                <a:latin typeface="Arial"/>
                <a:ea typeface="Arial"/>
                <a:cs typeface="Arial"/>
                <a:sym typeface="Arial"/>
              </a:defRPr>
            </a:lvl3pPr>
            <a:lvl4pPr lvl="3" algn="l" rtl="0">
              <a:spcBef>
                <a:spcPts val="0"/>
              </a:spcBef>
              <a:spcAft>
                <a:spcPts val="0"/>
              </a:spcAft>
              <a:buSzPts val="3600"/>
              <a:buFont typeface="Arial"/>
              <a:buNone/>
              <a:defRPr sz="3600" b="1">
                <a:solidFill>
                  <a:schemeClr val="dk1"/>
                </a:solidFill>
                <a:latin typeface="Arial"/>
                <a:ea typeface="Arial"/>
                <a:cs typeface="Arial"/>
                <a:sym typeface="Arial"/>
              </a:defRPr>
            </a:lvl4pPr>
            <a:lvl5pPr lvl="4" algn="l" rtl="0">
              <a:spcBef>
                <a:spcPts val="0"/>
              </a:spcBef>
              <a:spcAft>
                <a:spcPts val="0"/>
              </a:spcAft>
              <a:buSzPts val="3600"/>
              <a:buFont typeface="Arial"/>
              <a:buNone/>
              <a:defRPr sz="3600" b="1">
                <a:solidFill>
                  <a:schemeClr val="dk1"/>
                </a:solidFill>
                <a:latin typeface="Arial"/>
                <a:ea typeface="Arial"/>
                <a:cs typeface="Arial"/>
                <a:sym typeface="Arial"/>
              </a:defRPr>
            </a:lvl5pPr>
            <a:lvl6pPr lvl="5" algn="l" rtl="0">
              <a:spcBef>
                <a:spcPts val="0"/>
              </a:spcBef>
              <a:spcAft>
                <a:spcPts val="0"/>
              </a:spcAft>
              <a:buSzPts val="3600"/>
              <a:buFont typeface="Arial"/>
              <a:buNone/>
              <a:defRPr sz="3600" b="1">
                <a:solidFill>
                  <a:schemeClr val="dk1"/>
                </a:solidFill>
                <a:latin typeface="Arial"/>
                <a:ea typeface="Arial"/>
                <a:cs typeface="Arial"/>
                <a:sym typeface="Arial"/>
              </a:defRPr>
            </a:lvl6pPr>
            <a:lvl7pPr lvl="6" algn="l" rtl="0">
              <a:spcBef>
                <a:spcPts val="0"/>
              </a:spcBef>
              <a:spcAft>
                <a:spcPts val="0"/>
              </a:spcAft>
              <a:buSzPts val="3600"/>
              <a:buFont typeface="Arial"/>
              <a:buNone/>
              <a:defRPr sz="3600" b="1">
                <a:solidFill>
                  <a:schemeClr val="dk1"/>
                </a:solidFill>
                <a:latin typeface="Arial"/>
                <a:ea typeface="Arial"/>
                <a:cs typeface="Arial"/>
                <a:sym typeface="Arial"/>
              </a:defRPr>
            </a:lvl7pPr>
            <a:lvl8pPr lvl="7" algn="l" rtl="0">
              <a:spcBef>
                <a:spcPts val="0"/>
              </a:spcBef>
              <a:spcAft>
                <a:spcPts val="0"/>
              </a:spcAft>
              <a:buSzPts val="3600"/>
              <a:buFont typeface="Arial"/>
              <a:buNone/>
              <a:defRPr sz="3600" b="1">
                <a:solidFill>
                  <a:schemeClr val="dk1"/>
                </a:solidFill>
                <a:latin typeface="Arial"/>
                <a:ea typeface="Arial"/>
                <a:cs typeface="Arial"/>
                <a:sym typeface="Arial"/>
              </a:defRPr>
            </a:lvl8pPr>
            <a:lvl9pPr lvl="8" algn="l" rtl="0">
              <a:spcBef>
                <a:spcPts val="0"/>
              </a:spcBef>
              <a:spcAft>
                <a:spcPts val="0"/>
              </a:spcAft>
              <a:buSzPts val="3600"/>
              <a:buFont typeface="Arial"/>
              <a:buNone/>
              <a:defRPr sz="3600" b="1">
                <a:solidFill>
                  <a:schemeClr val="dk1"/>
                </a:solidFill>
                <a:latin typeface="Arial"/>
                <a:ea typeface="Arial"/>
                <a:cs typeface="Arial"/>
                <a:sym typeface="Arial"/>
              </a:defRPr>
            </a:lvl9pPr>
          </a:lstStyle>
          <a:p>
            <a:endParaRPr/>
          </a:p>
        </p:txBody>
      </p:sp>
      <p:sp>
        <p:nvSpPr>
          <p:cNvPr id="16" name="Google Shape;16;p4"/>
          <p:cNvSpPr txBox="1">
            <a:spLocks noGrp="1"/>
          </p:cNvSpPr>
          <p:nvPr>
            <p:ph type="body" idx="1"/>
          </p:nvPr>
        </p:nvSpPr>
        <p:spPr>
          <a:xfrm>
            <a:off x="457200" y="1600200"/>
            <a:ext cx="3994526" cy="4967574"/>
          </a:xfrm>
          <a:prstGeom prst="rect">
            <a:avLst/>
          </a:prstGeom>
          <a:noFill/>
          <a:ln>
            <a:noFill/>
          </a:ln>
        </p:spPr>
        <p:txBody>
          <a:bodyPr spcFirstLastPara="1" wrap="square" lIns="91425" tIns="91425" rIns="91425" bIns="91425" anchor="t" anchorCtr="0">
            <a:noAutofit/>
          </a:bodyPr>
          <a:lstStyle>
            <a:lvl1pPr marL="457200" lvl="0" indent="-419100" rtl="0">
              <a:spcBef>
                <a:spcPts val="600"/>
              </a:spcBef>
              <a:spcAft>
                <a:spcPts val="0"/>
              </a:spcAft>
              <a:buSzPts val="3000"/>
              <a:buChar char="●"/>
              <a:defRPr/>
            </a:lvl1pPr>
            <a:lvl2pPr marL="914400" lvl="1" indent="-381000" rtl="0">
              <a:spcBef>
                <a:spcPts val="0"/>
              </a:spcBef>
              <a:spcAft>
                <a:spcPts val="0"/>
              </a:spcAft>
              <a:buSzPts val="2400"/>
              <a:buChar char="○"/>
              <a:defRPr/>
            </a:lvl2pPr>
            <a:lvl3pPr marL="1371600" lvl="2" indent="-381000" rtl="0">
              <a:spcBef>
                <a:spcPts val="0"/>
              </a:spcBef>
              <a:spcAft>
                <a:spcPts val="0"/>
              </a:spcAft>
              <a:buSzPts val="2400"/>
              <a:buChar char="■"/>
              <a:defRPr/>
            </a:lvl3pPr>
            <a:lvl4pPr marL="1828800" lvl="3" indent="-342900" rtl="0">
              <a:spcBef>
                <a:spcPts val="0"/>
              </a:spcBef>
              <a:spcAft>
                <a:spcPts val="0"/>
              </a:spcAft>
              <a:buSzPts val="1800"/>
              <a:buChar char="●"/>
              <a:defRPr/>
            </a:lvl4pPr>
            <a:lvl5pPr marL="2286000" lvl="4" indent="-342900" rtl="0">
              <a:spcBef>
                <a:spcPts val="0"/>
              </a:spcBef>
              <a:spcAft>
                <a:spcPts val="0"/>
              </a:spcAft>
              <a:buSzPts val="1800"/>
              <a:buChar char="○"/>
              <a:defRPr sz="1800"/>
            </a:lvl5pPr>
            <a:lvl6pPr marL="2743200" lvl="5" indent="-342900" rtl="0">
              <a:spcBef>
                <a:spcPts val="0"/>
              </a:spcBef>
              <a:spcAft>
                <a:spcPts val="0"/>
              </a:spcAft>
              <a:buSzPts val="1800"/>
              <a:buChar char="■"/>
              <a:defRPr sz="1800"/>
            </a:lvl6pPr>
            <a:lvl7pPr marL="3200400" lvl="6" indent="-342900" rtl="0">
              <a:spcBef>
                <a:spcPts val="0"/>
              </a:spcBef>
              <a:spcAft>
                <a:spcPts val="0"/>
              </a:spcAft>
              <a:buSzPts val="1800"/>
              <a:buChar char="●"/>
              <a:defRPr sz="1800"/>
            </a:lvl7pPr>
            <a:lvl8pPr marL="3657600" lvl="7" indent="-342900" rtl="0">
              <a:spcBef>
                <a:spcPts val="0"/>
              </a:spcBef>
              <a:spcAft>
                <a:spcPts val="0"/>
              </a:spcAft>
              <a:buSzPts val="1800"/>
              <a:buChar char="○"/>
              <a:defRPr sz="1800"/>
            </a:lvl8pPr>
            <a:lvl9pPr marL="4114800" lvl="8" indent="-342900" rtl="0">
              <a:spcBef>
                <a:spcPts val="0"/>
              </a:spcBef>
              <a:spcAft>
                <a:spcPts val="0"/>
              </a:spcAft>
              <a:buSzPts val="1800"/>
              <a:buChar char="■"/>
              <a:defRPr sz="1800"/>
            </a:lvl9pPr>
          </a:lstStyle>
          <a:p>
            <a:endParaRPr/>
          </a:p>
        </p:txBody>
      </p:sp>
      <p:sp>
        <p:nvSpPr>
          <p:cNvPr id="17" name="Google Shape;17;p4"/>
          <p:cNvSpPr txBox="1">
            <a:spLocks noGrp="1"/>
          </p:cNvSpPr>
          <p:nvPr>
            <p:ph type="body" idx="2"/>
          </p:nvPr>
        </p:nvSpPr>
        <p:spPr>
          <a:xfrm>
            <a:off x="4692274" y="1600200"/>
            <a:ext cx="3994526" cy="4967574"/>
          </a:xfrm>
          <a:prstGeom prst="rect">
            <a:avLst/>
          </a:prstGeom>
          <a:noFill/>
          <a:ln>
            <a:noFill/>
          </a:ln>
        </p:spPr>
        <p:txBody>
          <a:bodyPr spcFirstLastPara="1" wrap="square" lIns="91425" tIns="91425" rIns="91425" bIns="91425" anchor="t" anchorCtr="0">
            <a:noAutofit/>
          </a:bodyPr>
          <a:lstStyle>
            <a:lvl1pPr marL="457200" lvl="0" indent="-419100" rtl="0">
              <a:spcBef>
                <a:spcPts val="600"/>
              </a:spcBef>
              <a:spcAft>
                <a:spcPts val="0"/>
              </a:spcAft>
              <a:buSzPts val="3000"/>
              <a:buChar char="●"/>
              <a:defRPr/>
            </a:lvl1pPr>
            <a:lvl2pPr marL="914400" lvl="1" indent="-381000" rtl="0">
              <a:spcBef>
                <a:spcPts val="0"/>
              </a:spcBef>
              <a:spcAft>
                <a:spcPts val="0"/>
              </a:spcAft>
              <a:buSzPts val="2400"/>
              <a:buChar char="○"/>
              <a:defRPr/>
            </a:lvl2pPr>
            <a:lvl3pPr marL="1371600" lvl="2" indent="-381000" rtl="0">
              <a:spcBef>
                <a:spcPts val="0"/>
              </a:spcBef>
              <a:spcAft>
                <a:spcPts val="0"/>
              </a:spcAft>
              <a:buSzPts val="2400"/>
              <a:buChar char="■"/>
              <a:defRPr/>
            </a:lvl3pPr>
            <a:lvl4pPr marL="1828800" lvl="3" indent="-342900" rtl="0">
              <a:spcBef>
                <a:spcPts val="0"/>
              </a:spcBef>
              <a:spcAft>
                <a:spcPts val="0"/>
              </a:spcAft>
              <a:buSzPts val="1800"/>
              <a:buChar char="●"/>
              <a:defRPr/>
            </a:lvl4pPr>
            <a:lvl5pPr marL="2286000" lvl="4" indent="-342900" rtl="0">
              <a:spcBef>
                <a:spcPts val="0"/>
              </a:spcBef>
              <a:spcAft>
                <a:spcPts val="0"/>
              </a:spcAft>
              <a:buSzPts val="1800"/>
              <a:buChar char="○"/>
              <a:defRPr sz="1800"/>
            </a:lvl5pPr>
            <a:lvl6pPr marL="2743200" lvl="5" indent="-342900" rtl="0">
              <a:spcBef>
                <a:spcPts val="0"/>
              </a:spcBef>
              <a:spcAft>
                <a:spcPts val="0"/>
              </a:spcAft>
              <a:buSzPts val="1800"/>
              <a:buChar char="■"/>
              <a:defRPr sz="1800"/>
            </a:lvl6pPr>
            <a:lvl7pPr marL="3200400" lvl="6" indent="-342900" rtl="0">
              <a:spcBef>
                <a:spcPts val="0"/>
              </a:spcBef>
              <a:spcAft>
                <a:spcPts val="0"/>
              </a:spcAft>
              <a:buSzPts val="1800"/>
              <a:buChar char="●"/>
              <a:defRPr sz="1800"/>
            </a:lvl7pPr>
            <a:lvl8pPr marL="3657600" lvl="7" indent="-342900" rtl="0">
              <a:spcBef>
                <a:spcPts val="0"/>
              </a:spcBef>
              <a:spcAft>
                <a:spcPts val="0"/>
              </a:spcAft>
              <a:buSzPts val="1800"/>
              <a:buChar char="○"/>
              <a:defRPr sz="1800"/>
            </a:lvl8pPr>
            <a:lvl9pPr marL="4114800" lvl="8" indent="-342900" rtl="0">
              <a:spcBef>
                <a:spcPts val="0"/>
              </a:spcBef>
              <a:spcAft>
                <a:spcPts val="0"/>
              </a:spcAft>
              <a:buSzPts val="1800"/>
              <a:buChar char="■"/>
              <a:defRPr sz="18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8"/>
        <p:cNvGrpSpPr/>
        <p:nvPr/>
      </p:nvGrpSpPr>
      <p:grpSpPr>
        <a:xfrm>
          <a:off x="0" y="0"/>
          <a:ext cx="0" cy="0"/>
          <a:chOff x="0" y="0"/>
          <a:chExt cx="0" cy="0"/>
        </a:xfrm>
      </p:grpSpPr>
      <p:sp>
        <p:nvSpPr>
          <p:cNvPr id="19" name="Google Shape;19;p5"/>
          <p:cNvSpPr txBox="1">
            <a:spLocks noGrp="1"/>
          </p:cNvSpPr>
          <p:nvPr>
            <p:ph type="title"/>
          </p:nvPr>
        </p:nvSpPr>
        <p:spPr>
          <a:xfrm>
            <a:off x="457200" y="274638"/>
            <a:ext cx="8229600" cy="1143000"/>
          </a:xfrm>
          <a:prstGeom prst="rect">
            <a:avLst/>
          </a:prstGeom>
          <a:noFill/>
          <a:ln>
            <a:noFill/>
          </a:ln>
        </p:spPr>
        <p:txBody>
          <a:bodyPr spcFirstLastPara="1" wrap="square" lIns="91425" tIns="91425" rIns="91425" bIns="91425" anchor="b" anchorCtr="0">
            <a:noAutofit/>
          </a:bodyPr>
          <a:lstStyle>
            <a:lvl1pPr lvl="0" algn="l" rtl="0">
              <a:spcBef>
                <a:spcPts val="0"/>
              </a:spcBef>
              <a:spcAft>
                <a:spcPts val="0"/>
              </a:spcAft>
              <a:buSzPts val="3600"/>
              <a:buFont typeface="Arial"/>
              <a:buNone/>
              <a:defRPr sz="3600" b="1">
                <a:solidFill>
                  <a:schemeClr val="dk1"/>
                </a:solidFill>
                <a:latin typeface="Arial"/>
                <a:ea typeface="Arial"/>
                <a:cs typeface="Arial"/>
                <a:sym typeface="Arial"/>
              </a:defRPr>
            </a:lvl1pPr>
            <a:lvl2pPr lvl="1" algn="l" rtl="0">
              <a:spcBef>
                <a:spcPts val="0"/>
              </a:spcBef>
              <a:spcAft>
                <a:spcPts val="0"/>
              </a:spcAft>
              <a:buSzPts val="3600"/>
              <a:buFont typeface="Arial"/>
              <a:buNone/>
              <a:defRPr sz="3600" b="1">
                <a:solidFill>
                  <a:schemeClr val="dk1"/>
                </a:solidFill>
                <a:latin typeface="Arial"/>
                <a:ea typeface="Arial"/>
                <a:cs typeface="Arial"/>
                <a:sym typeface="Arial"/>
              </a:defRPr>
            </a:lvl2pPr>
            <a:lvl3pPr lvl="2" algn="l" rtl="0">
              <a:spcBef>
                <a:spcPts val="0"/>
              </a:spcBef>
              <a:spcAft>
                <a:spcPts val="0"/>
              </a:spcAft>
              <a:buSzPts val="3600"/>
              <a:buFont typeface="Arial"/>
              <a:buNone/>
              <a:defRPr sz="3600" b="1">
                <a:solidFill>
                  <a:schemeClr val="dk1"/>
                </a:solidFill>
                <a:latin typeface="Arial"/>
                <a:ea typeface="Arial"/>
                <a:cs typeface="Arial"/>
                <a:sym typeface="Arial"/>
              </a:defRPr>
            </a:lvl3pPr>
            <a:lvl4pPr lvl="3" algn="l" rtl="0">
              <a:spcBef>
                <a:spcPts val="0"/>
              </a:spcBef>
              <a:spcAft>
                <a:spcPts val="0"/>
              </a:spcAft>
              <a:buSzPts val="3600"/>
              <a:buFont typeface="Arial"/>
              <a:buNone/>
              <a:defRPr sz="3600" b="1">
                <a:solidFill>
                  <a:schemeClr val="dk1"/>
                </a:solidFill>
                <a:latin typeface="Arial"/>
                <a:ea typeface="Arial"/>
                <a:cs typeface="Arial"/>
                <a:sym typeface="Arial"/>
              </a:defRPr>
            </a:lvl4pPr>
            <a:lvl5pPr lvl="4" algn="l" rtl="0">
              <a:spcBef>
                <a:spcPts val="0"/>
              </a:spcBef>
              <a:spcAft>
                <a:spcPts val="0"/>
              </a:spcAft>
              <a:buSzPts val="3600"/>
              <a:buFont typeface="Arial"/>
              <a:buNone/>
              <a:defRPr sz="3600" b="1">
                <a:solidFill>
                  <a:schemeClr val="dk1"/>
                </a:solidFill>
                <a:latin typeface="Arial"/>
                <a:ea typeface="Arial"/>
                <a:cs typeface="Arial"/>
                <a:sym typeface="Arial"/>
              </a:defRPr>
            </a:lvl5pPr>
            <a:lvl6pPr lvl="5" algn="l" rtl="0">
              <a:spcBef>
                <a:spcPts val="0"/>
              </a:spcBef>
              <a:spcAft>
                <a:spcPts val="0"/>
              </a:spcAft>
              <a:buSzPts val="3600"/>
              <a:buFont typeface="Arial"/>
              <a:buNone/>
              <a:defRPr sz="3600" b="1">
                <a:solidFill>
                  <a:schemeClr val="dk1"/>
                </a:solidFill>
                <a:latin typeface="Arial"/>
                <a:ea typeface="Arial"/>
                <a:cs typeface="Arial"/>
                <a:sym typeface="Arial"/>
              </a:defRPr>
            </a:lvl6pPr>
            <a:lvl7pPr lvl="6" algn="l" rtl="0">
              <a:spcBef>
                <a:spcPts val="0"/>
              </a:spcBef>
              <a:spcAft>
                <a:spcPts val="0"/>
              </a:spcAft>
              <a:buSzPts val="3600"/>
              <a:buFont typeface="Arial"/>
              <a:buNone/>
              <a:defRPr sz="3600" b="1">
                <a:solidFill>
                  <a:schemeClr val="dk1"/>
                </a:solidFill>
                <a:latin typeface="Arial"/>
                <a:ea typeface="Arial"/>
                <a:cs typeface="Arial"/>
                <a:sym typeface="Arial"/>
              </a:defRPr>
            </a:lvl7pPr>
            <a:lvl8pPr lvl="7" algn="l" rtl="0">
              <a:spcBef>
                <a:spcPts val="0"/>
              </a:spcBef>
              <a:spcAft>
                <a:spcPts val="0"/>
              </a:spcAft>
              <a:buSzPts val="3600"/>
              <a:buFont typeface="Arial"/>
              <a:buNone/>
              <a:defRPr sz="3600" b="1">
                <a:solidFill>
                  <a:schemeClr val="dk1"/>
                </a:solidFill>
                <a:latin typeface="Arial"/>
                <a:ea typeface="Arial"/>
                <a:cs typeface="Arial"/>
                <a:sym typeface="Arial"/>
              </a:defRPr>
            </a:lvl8pPr>
            <a:lvl9pPr lvl="8" algn="l" rtl="0">
              <a:spcBef>
                <a:spcPts val="0"/>
              </a:spcBef>
              <a:spcAft>
                <a:spcPts val="0"/>
              </a:spcAft>
              <a:buSzPts val="3600"/>
              <a:buFont typeface="Arial"/>
              <a:buNone/>
              <a:defRPr sz="3600" b="1">
                <a:solidFill>
                  <a:schemeClr val="dk1"/>
                </a:solidFill>
                <a:latin typeface="Arial"/>
                <a:ea typeface="Arial"/>
                <a:cs typeface="Arial"/>
                <a:sym typeface="Aria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20"/>
        <p:cNvGrpSpPr/>
        <p:nvPr/>
      </p:nvGrpSpPr>
      <p:grpSpPr>
        <a:xfrm>
          <a:off x="0" y="0"/>
          <a:ext cx="0" cy="0"/>
          <a:chOff x="0" y="0"/>
          <a:chExt cx="0" cy="0"/>
        </a:xfrm>
      </p:grpSpPr>
      <p:sp>
        <p:nvSpPr>
          <p:cNvPr id="21" name="Google Shape;21;p6"/>
          <p:cNvSpPr txBox="1">
            <a:spLocks noGrp="1"/>
          </p:cNvSpPr>
          <p:nvPr>
            <p:ph type="body" idx="1"/>
          </p:nvPr>
        </p:nvSpPr>
        <p:spPr>
          <a:xfrm>
            <a:off x="457200" y="5875079"/>
            <a:ext cx="8229600" cy="692694"/>
          </a:xfrm>
          <a:prstGeom prst="rect">
            <a:avLst/>
          </a:prstGeom>
          <a:noFill/>
          <a:ln>
            <a:noFill/>
          </a:ln>
        </p:spPr>
        <p:txBody>
          <a:bodyPr spcFirstLastPara="1" wrap="square" lIns="91425" tIns="91425" rIns="91425" bIns="91425" anchor="t" anchorCtr="0">
            <a:noAutofit/>
          </a:bodyPr>
          <a:lstStyle>
            <a:lvl1pPr marL="457200" lvl="0" indent="-342900" algn="ctr" rtl="0">
              <a:lnSpc>
                <a:spcPct val="100000"/>
              </a:lnSpc>
              <a:spcBef>
                <a:spcPts val="360"/>
              </a:spcBef>
              <a:spcAft>
                <a:spcPts val="0"/>
              </a:spcAft>
              <a:buClr>
                <a:schemeClr val="dk1"/>
              </a:buClr>
              <a:buSzPts val="1800"/>
              <a:buFont typeface="Arial"/>
              <a:buChar char="●"/>
              <a:defRPr sz="1800">
                <a:solidFill>
                  <a:schemeClr val="dk1"/>
                </a:solidFill>
              </a:defRPr>
            </a:lvl1pPr>
            <a:lvl2pPr marL="914400" lvl="1" indent="-342900" algn="ctr" rtl="0">
              <a:lnSpc>
                <a:spcPct val="100000"/>
              </a:lnSpc>
              <a:spcBef>
                <a:spcPts val="0"/>
              </a:spcBef>
              <a:spcAft>
                <a:spcPts val="0"/>
              </a:spcAft>
              <a:buClr>
                <a:schemeClr val="dk1"/>
              </a:buClr>
              <a:buSzPts val="1800"/>
              <a:buFont typeface="Arial"/>
              <a:buChar char="○"/>
              <a:defRPr sz="1800">
                <a:solidFill>
                  <a:schemeClr val="dk1"/>
                </a:solidFill>
              </a:defRPr>
            </a:lvl2pPr>
            <a:lvl3pPr marL="1371600" lvl="2" indent="-342900" algn="ctr" rtl="0">
              <a:lnSpc>
                <a:spcPct val="100000"/>
              </a:lnSpc>
              <a:spcBef>
                <a:spcPts val="0"/>
              </a:spcBef>
              <a:spcAft>
                <a:spcPts val="0"/>
              </a:spcAft>
              <a:buClr>
                <a:schemeClr val="dk1"/>
              </a:buClr>
              <a:buSzPts val="1800"/>
              <a:buFont typeface="Arial"/>
              <a:buChar char="■"/>
              <a:defRPr sz="1800">
                <a:solidFill>
                  <a:schemeClr val="dk1"/>
                </a:solidFill>
              </a:defRPr>
            </a:lvl3pPr>
            <a:lvl4pPr marL="1828800" lvl="3" indent="-342900" algn="ctr" rtl="0">
              <a:lnSpc>
                <a:spcPct val="100000"/>
              </a:lnSpc>
              <a:spcBef>
                <a:spcPts val="0"/>
              </a:spcBef>
              <a:spcAft>
                <a:spcPts val="0"/>
              </a:spcAft>
              <a:buClr>
                <a:schemeClr val="dk1"/>
              </a:buClr>
              <a:buSzPts val="1800"/>
              <a:buFont typeface="Arial"/>
              <a:buChar char="●"/>
              <a:defRPr sz="1800">
                <a:solidFill>
                  <a:schemeClr val="dk1"/>
                </a:solidFill>
              </a:defRPr>
            </a:lvl4pPr>
            <a:lvl5pPr marL="2286000" lvl="4" indent="-342900" algn="ctr" rtl="0">
              <a:lnSpc>
                <a:spcPct val="100000"/>
              </a:lnSpc>
              <a:spcBef>
                <a:spcPts val="0"/>
              </a:spcBef>
              <a:spcAft>
                <a:spcPts val="0"/>
              </a:spcAft>
              <a:buClr>
                <a:schemeClr val="dk1"/>
              </a:buClr>
              <a:buSzPts val="1800"/>
              <a:buFont typeface="Arial"/>
              <a:buChar char="○"/>
              <a:defRPr sz="1800">
                <a:solidFill>
                  <a:schemeClr val="dk1"/>
                </a:solidFill>
              </a:defRPr>
            </a:lvl5pPr>
            <a:lvl6pPr marL="2743200" lvl="5" indent="-342900" algn="ctr" rtl="0">
              <a:lnSpc>
                <a:spcPct val="100000"/>
              </a:lnSpc>
              <a:spcBef>
                <a:spcPts val="0"/>
              </a:spcBef>
              <a:spcAft>
                <a:spcPts val="0"/>
              </a:spcAft>
              <a:buClr>
                <a:schemeClr val="dk1"/>
              </a:buClr>
              <a:buSzPts val="1800"/>
              <a:buFont typeface="Arial"/>
              <a:buChar char="■"/>
              <a:defRPr sz="1800">
                <a:solidFill>
                  <a:schemeClr val="dk1"/>
                </a:solidFill>
              </a:defRPr>
            </a:lvl6pPr>
            <a:lvl7pPr marL="3200400" lvl="6" indent="-342900" algn="ctr" rtl="0">
              <a:lnSpc>
                <a:spcPct val="100000"/>
              </a:lnSpc>
              <a:spcBef>
                <a:spcPts val="0"/>
              </a:spcBef>
              <a:spcAft>
                <a:spcPts val="0"/>
              </a:spcAft>
              <a:buClr>
                <a:schemeClr val="dk1"/>
              </a:buClr>
              <a:buSzPts val="1800"/>
              <a:buFont typeface="Arial"/>
              <a:buChar char="●"/>
              <a:defRPr sz="1800">
                <a:solidFill>
                  <a:schemeClr val="dk1"/>
                </a:solidFill>
              </a:defRPr>
            </a:lvl7pPr>
            <a:lvl8pPr marL="3657600" lvl="7" indent="-342900" algn="ctr" rtl="0">
              <a:lnSpc>
                <a:spcPct val="100000"/>
              </a:lnSpc>
              <a:spcBef>
                <a:spcPts val="0"/>
              </a:spcBef>
              <a:spcAft>
                <a:spcPts val="0"/>
              </a:spcAft>
              <a:buClr>
                <a:schemeClr val="dk1"/>
              </a:buClr>
              <a:buSzPts val="1800"/>
              <a:buFont typeface="Arial"/>
              <a:buChar char="○"/>
              <a:defRPr sz="1800">
                <a:solidFill>
                  <a:schemeClr val="dk1"/>
                </a:solidFill>
              </a:defRPr>
            </a:lvl8pPr>
            <a:lvl9pPr marL="4114800" lvl="8" indent="-342900" algn="ctr" rtl="0">
              <a:lnSpc>
                <a:spcPct val="100000"/>
              </a:lnSpc>
              <a:spcBef>
                <a:spcPts val="0"/>
              </a:spcBef>
              <a:spcAft>
                <a:spcPts val="0"/>
              </a:spcAft>
              <a:buClr>
                <a:schemeClr val="dk1"/>
              </a:buClr>
              <a:buSzPts val="1800"/>
              <a:buFont typeface="Arial"/>
              <a:buChar char="■"/>
              <a:defRPr sz="1800">
                <a:solidFill>
                  <a:schemeClr val="dk1"/>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2"/>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274638"/>
            <a:ext cx="8229600" cy="1143000"/>
          </a:xfrm>
          <a:prstGeom prst="rect">
            <a:avLst/>
          </a:prstGeom>
          <a:noFill/>
          <a:ln>
            <a:noFill/>
          </a:ln>
        </p:spPr>
        <p:txBody>
          <a:bodyPr spcFirstLastPara="1" wrap="square" lIns="91425" tIns="91425" rIns="91425" bIns="91425" anchor="b" anchorCtr="0">
            <a:noAutofit/>
          </a:bodyPr>
          <a:lstStyle>
            <a:lvl1pPr lvl="0" algn="l" rtl="0">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lvl="1" algn="l" rtl="0">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2pPr>
            <a:lvl3pPr lvl="2" algn="l" rtl="0">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3pPr>
            <a:lvl4pPr lvl="3" algn="l" rtl="0">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4pPr>
            <a:lvl5pPr lvl="4" algn="l" rtl="0">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5pPr>
            <a:lvl6pPr lvl="5" algn="l" rtl="0">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6pPr>
            <a:lvl7pPr lvl="6" algn="l" rtl="0">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7pPr>
            <a:lvl8pPr lvl="7" algn="l" rtl="0">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8pPr>
            <a:lvl9pPr lvl="8" algn="l" rtl="0">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9pPr>
          </a:lstStyle>
          <a:p>
            <a:endParaRPr/>
          </a:p>
        </p:txBody>
      </p:sp>
      <p:sp>
        <p:nvSpPr>
          <p:cNvPr id="7" name="Google Shape;7;p1"/>
          <p:cNvSpPr txBox="1">
            <a:spLocks noGrp="1"/>
          </p:cNvSpPr>
          <p:nvPr>
            <p:ph type="body" idx="1"/>
          </p:nvPr>
        </p:nvSpPr>
        <p:spPr>
          <a:xfrm>
            <a:off x="457200" y="1600200"/>
            <a:ext cx="8229600" cy="4967574"/>
          </a:xfrm>
          <a:prstGeom prst="rect">
            <a:avLst/>
          </a:prstGeom>
          <a:noFill/>
          <a:ln>
            <a:noFill/>
          </a:ln>
        </p:spPr>
        <p:txBody>
          <a:bodyPr spcFirstLastPara="1" wrap="square" lIns="91425" tIns="91425" rIns="91425" bIns="91425" anchor="t" anchorCtr="0">
            <a:noAutofit/>
          </a:bodyPr>
          <a:lstStyle>
            <a:lvl1pPr marL="457200" lvl="0" indent="-419100" algn="l" rtl="0">
              <a:spcBef>
                <a:spcPts val="600"/>
              </a:spcBef>
              <a:spcAft>
                <a:spcPts val="0"/>
              </a:spcAft>
              <a:buClr>
                <a:schemeClr val="dk1"/>
              </a:buClr>
              <a:buSzPts val="3000"/>
              <a:buFont typeface="Arial"/>
              <a:buChar char="●"/>
              <a:defRPr sz="3000" b="0" i="0" u="none" strike="noStrike" cap="none">
                <a:solidFill>
                  <a:schemeClr val="dk1"/>
                </a:solidFill>
                <a:latin typeface="Arial"/>
                <a:ea typeface="Arial"/>
                <a:cs typeface="Arial"/>
                <a:sym typeface="Arial"/>
              </a:defRPr>
            </a:lvl1pPr>
            <a:lvl2pPr marL="914400" lvl="1" indent="-381000" algn="l" rtl="0">
              <a:spcBef>
                <a:spcPts val="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lvl="2" indent="-381000" algn="l" rtl="0">
              <a:spcBef>
                <a:spcPts val="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lvl="3" indent="-342900" algn="l" rtl="0">
              <a:spcBef>
                <a:spcPts val="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lvl="4" indent="-342900" algn="l" rtl="0">
              <a:spcBef>
                <a:spcPts val="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lvl="5" indent="-342900" algn="l" rtl="0">
              <a:spcBef>
                <a:spcPts val="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lvl="6" indent="-342900" algn="l" rtl="0">
              <a:spcBef>
                <a:spcPts val="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lvl="7" indent="-342900" algn="l" rtl="0">
              <a:spcBef>
                <a:spcPts val="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lvl="8" indent="-342900" algn="l" rtl="0">
              <a:spcBef>
                <a:spcPts val="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watermarked.cutcaster.com/901681439-Cloud-computing-concept.jpg"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researcher.ibm.com/researcher/files/us-jeremyh/analytics-cloud-fig1.jpg"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5.jpg"/><Relationship Id="rId5" Type="http://schemas.openxmlformats.org/officeDocument/2006/relationships/hyperlink" Target="http://thinkingrecords.files.wordpress.com/2014/04/392-analytics-1.jpeg" TargetMode="Externa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www.infochimps.com/wp-content/uploads/2013/03/howitworks-copy.png"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19.gif"/><Relationship Id="rId4" Type="http://schemas.openxmlformats.org/officeDocument/2006/relationships/hyperlink" Target="http://www.dashboardspy.com/img/solverusaSales.gif" TargetMode="External"/></Relationships>
</file>

<file path=ppt/slides/_rels/slide16.xml.rels><?xml version="1.0" encoding="UTF-8" standalone="yes"?>
<Relationships xmlns="http://schemas.openxmlformats.org/package/2006/relationships"><Relationship Id="rId3" Type="http://schemas.openxmlformats.org/officeDocument/2006/relationships/hyperlink" Target="http://www.cimaglobal.com/Global/Images/InsightImages/March%202011/Image%2005%20-%20Data%20Table%20Excel%202007.gif"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hyperlink" Target="http://www.connectedbusiness.com/images/reporting_main.png" TargetMode="External"/><Relationship Id="rId4" Type="http://schemas.openxmlformats.org/officeDocument/2006/relationships/image" Target="../media/image20.gif"/></Relationships>
</file>

<file path=ppt/slides/_rels/slide17.xml.rels><?xml version="1.0" encoding="UTF-8" standalone="yes"?>
<Relationships xmlns="http://schemas.openxmlformats.org/package/2006/relationships"><Relationship Id="rId3" Type="http://schemas.openxmlformats.org/officeDocument/2006/relationships/hyperlink" Target="http://www.tutorialspoint.com/dwh/images/process_flow.jpg"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23.jpg"/><Relationship Id="rId5" Type="http://schemas.openxmlformats.org/officeDocument/2006/relationships/hyperlink" Target="https://www.ctimd.com/images/services/DMtopgraphic.jpg" TargetMode="External"/><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hyperlink" Target="http://fdbs.com/wp-content/uploads/2012/12/Icon_MagGlass.jpg"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hyperlink" Target="http://images.flatworldknowledge.com/frost/frost-fig10_004.png" TargetMode="External"/><Relationship Id="rId4" Type="http://schemas.openxmlformats.org/officeDocument/2006/relationships/image" Target="../media/image24.jpg"/></Relationships>
</file>

<file path=ppt/slides/_rels/slide19.xml.rels><?xml version="1.0" encoding="UTF-8" standalone="yes"?>
<Relationships xmlns="http://schemas.openxmlformats.org/package/2006/relationships"><Relationship Id="rId3" Type="http://schemas.openxmlformats.org/officeDocument/2006/relationships/hyperlink" Target="http://chuckwebster.com/wp-content/uploads/2013/02/gold-hills.jpg"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27.gif"/><Relationship Id="rId4" Type="http://schemas.openxmlformats.org/officeDocument/2006/relationships/image" Target="../media/image26.jpg"/></Relationships>
</file>

<file path=ppt/slides/_rels/slide2.xml.rels><?xml version="1.0" encoding="UTF-8" standalone="yes"?>
<Relationships xmlns="http://schemas.openxmlformats.org/package/2006/relationships"><Relationship Id="rId3" Type="http://schemas.openxmlformats.org/officeDocument/2006/relationships/hyperlink" Target="http://blogcdn5.apptivo.com/wp-content/uploads/2011/10/Cloud-Clip-Art.jpg" TargetMode="External"/><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hyperlink" Target="http://www.ithinkinfotech.com/images/business-intelligence.png"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3" Type="http://schemas.openxmlformats.org/officeDocument/2006/relationships/hyperlink" Target="http://www.slideteam.net/media/catalog/product/cache/1/thumbnail/543x403/93616939ba533dd7f7a90686734987c5/d/a/data_mining_process_business_intelligence_powerpoint_slides_and_ppt_templates_db_Slide01.jpg"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9.jpg"/></Relationships>
</file>

<file path=ppt/slides/_rels/slide22.xml.rels><?xml version="1.0" encoding="UTF-8" standalone="yes"?>
<Relationships xmlns="http://schemas.openxmlformats.org/package/2006/relationships"><Relationship Id="rId3" Type="http://schemas.openxmlformats.org/officeDocument/2006/relationships/hyperlink" Target="http://res.sys-con.com/write/e5bb74144b33ac4f2eab26c3bca29f28/2.png"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3.xml.rels><?xml version="1.0" encoding="UTF-8" standalone="yes"?>
<Relationships xmlns="http://schemas.openxmlformats.org/package/2006/relationships"><Relationship Id="rId3" Type="http://schemas.openxmlformats.org/officeDocument/2006/relationships/hyperlink" Target="http://www.akhter.co.uk/files/6513/2377/1636/cloud-services.jpg"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1.jpg"/></Relationships>
</file>

<file path=ppt/slides/_rels/slide24.xml.rels><?xml version="1.0" encoding="UTF-8" standalone="yes"?>
<Relationships xmlns="http://schemas.openxmlformats.org/package/2006/relationships"><Relationship Id="rId3" Type="http://schemas.openxmlformats.org/officeDocument/2006/relationships/hyperlink" Target="http://thoughtsoncloud.com/wp-content/uploads/2011/10/Alfredo-CloudServiceMgmtSolution1.png"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5.xml.rels><?xml version="1.0" encoding="UTF-8" standalone="yes"?>
<Relationships xmlns="http://schemas.openxmlformats.org/package/2006/relationships"><Relationship Id="rId3" Type="http://schemas.openxmlformats.org/officeDocument/2006/relationships/hyperlink" Target="http://blog.zenoss.com/wp-content/uploads/2013/01/Cisco-Intelligent-Automation-for-Cloud-Zenoss-Cloud-Service-Assurance-Orchestrating-Cloud-Operations-Practical-Components.png" TargetMode="External"/><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6.xml.rels><?xml version="1.0" encoding="UTF-8" standalone="yes"?>
<Relationships xmlns="http://schemas.openxmlformats.org/package/2006/relationships"><Relationship Id="rId3" Type="http://schemas.openxmlformats.org/officeDocument/2006/relationships/hyperlink" Target="http://www.cs.utah.edu/research/areas/ve/" TargetMode="External"/><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hyperlink" Target="http://capitaltailgate.com/wp-content/uploads/2009/06/virtual-testing.jpg" TargetMode="External"/></Relationships>
</file>

<file path=ppt/slides/_rels/slide27.xml.rels><?xml version="1.0" encoding="UTF-8" standalone="yes"?>
<Relationships xmlns="http://schemas.openxmlformats.org/package/2006/relationships"><Relationship Id="rId3" Type="http://schemas.openxmlformats.org/officeDocument/2006/relationships/hyperlink" Target="http://www.information-security-magazine.com/wp-content/uploads/2014/04/information-security.jpg" TargetMode="External"/><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hyperlink" Target="http://upload.wikimedia.org/wikipedia/commons/9/9a/CIAJMK1209.png" TargetMode="External"/><Relationship Id="rId4" Type="http://schemas.openxmlformats.org/officeDocument/2006/relationships/image" Target="../media/image35.jpg"/></Relationships>
</file>

<file path=ppt/slides/_rels/slide28.xml.rels><?xml version="1.0" encoding="UTF-8" standalone="yes"?>
<Relationships xmlns="http://schemas.openxmlformats.org/package/2006/relationships"><Relationship Id="rId3" Type="http://schemas.openxmlformats.org/officeDocument/2006/relationships/hyperlink" Target="https://supportforums.cisco.com/sites/default/files/legacy/6/9/2/108296-fig1.jpg" TargetMode="External"/><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38.jpg"/><Relationship Id="rId5" Type="http://schemas.openxmlformats.org/officeDocument/2006/relationships/hyperlink" Target="http://ishandbook.bsewall.com/risk/Images/v2_images/control.jpg" TargetMode="External"/><Relationship Id="rId4" Type="http://schemas.openxmlformats.org/officeDocument/2006/relationships/image" Target="../media/image37.jpg"/></Relationships>
</file>

<file path=ppt/slides/_rels/slide29.xml.rels><?xml version="1.0" encoding="UTF-8" standalone="yes"?>
<Relationships xmlns="http://schemas.openxmlformats.org/package/2006/relationships"><Relationship Id="rId3" Type="http://schemas.openxmlformats.org/officeDocument/2006/relationships/hyperlink" Target="http://shaunkaufmanlaw.com/wp-content/uploads/2012/07/Expectation-of-Privacy-intro-slide-300x225.jpg" TargetMode="External"/><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40.jpg"/><Relationship Id="rId5" Type="http://schemas.openxmlformats.org/officeDocument/2006/relationships/hyperlink" Target="http://cnet4.cbsistatic.com/hub/i/r/2013/07/25/ddfa521d-6de2-11e3-913e-14feb5ca9861/resize/620x/9c9e94ec6245e6519a65086ee9892178/nsa-password-110527.jpg" TargetMode="External"/><Relationship Id="rId4" Type="http://schemas.openxmlformats.org/officeDocument/2006/relationships/image" Target="../media/image39.jpg"/></Relationships>
</file>

<file path=ppt/slides/_rels/slide3.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hyperlink" Target="http://sr.photos3.fotosearch.com/bthumb/CSP/CSP992/k13365695.jpg" TargetMode="External"/><Relationship Id="rId7" Type="http://schemas.openxmlformats.org/officeDocument/2006/relationships/hyperlink" Target="http://www.infosys.com/SiteCollectionImages/reporting-and-analytics-cloud.jpg"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hyperlink" Target="http://blogs.technet.com/blogfiles/yungchou/WindowsLiveWriter/Windows7CentralizedDesktopDrivingGreater_A319/image_10.png" TargetMode="External"/><Relationship Id="rId10" Type="http://schemas.openxmlformats.org/officeDocument/2006/relationships/image" Target="../media/image6.png"/><Relationship Id="rId4" Type="http://schemas.openxmlformats.org/officeDocument/2006/relationships/image" Target="../media/image3.png"/><Relationship Id="rId9" Type="http://schemas.openxmlformats.org/officeDocument/2006/relationships/hyperlink" Target="http://upload.wikimedia.org/wikipedia/commons/thumb/d/d4/Types_of_testing_in_cloud.png/250px-Types_of_testing_in_cloud.png" TargetMode="External"/></Relationships>
</file>

<file path=ppt/slides/_rels/slide30.xml.rels><?xml version="1.0" encoding="UTF-8" standalone="yes"?>
<Relationships xmlns="http://schemas.openxmlformats.org/package/2006/relationships"><Relationship Id="rId3" Type="http://schemas.openxmlformats.org/officeDocument/2006/relationships/hyperlink" Target="http://cdn.ttgtmedia.com/rms/onlineImages/srchcldprvdr_cloudsurvey_2013_06A.jpg" TargetMode="External"/><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41.jpg"/></Relationships>
</file>

<file path=ppt/slides/_rels/slide31.xml.rels><?xml version="1.0" encoding="UTF-8" standalone="yes"?>
<Relationships xmlns="http://schemas.openxmlformats.org/package/2006/relationships"><Relationship Id="rId3" Type="http://schemas.openxmlformats.org/officeDocument/2006/relationships/hyperlink" Target="http://www.oracle.com/technetwork/articles/servers-storage-admin/f1-1915640.gif" TargetMode="External"/><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43.jpg"/><Relationship Id="rId5" Type="http://schemas.openxmlformats.org/officeDocument/2006/relationships/hyperlink" Target="http://www.fxinnovation.com/wp-content/uploads/2012/06/Schema-VDI-ang.jpg" TargetMode="External"/><Relationship Id="rId4" Type="http://schemas.openxmlformats.org/officeDocument/2006/relationships/image" Target="../media/image42.gif"/></Relationships>
</file>

<file path=ppt/slides/_rels/slide32.xml.rels><?xml version="1.0" encoding="UTF-8" standalone="yes"?>
<Relationships xmlns="http://schemas.openxmlformats.org/package/2006/relationships"><Relationship Id="rId3" Type="http://schemas.openxmlformats.org/officeDocument/2006/relationships/hyperlink" Target="http://katireddykartheek.blogspot.in/" TargetMode="External"/><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44.jp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www.cisco.com/c/dam/en/us/products/collateral/switches/catalyst-6500-series-switches/white_paper_c11-531553.doc/_jcr_content/renditions/white_paper_c11-531553-1.jpg" TargetMode="External"/><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45.jp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hyperlink" Target="http://cdn4.free-power-point-templates.com/articles/wp-content/uploads/2012/08/box-com.jpg" TargetMode="External"/><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hyperlink" Target="http://docs.oracle.com/cd/B28359_01/server.111/b32024/img/ilm_fig3.gif" TargetMode="External"/><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47.gif"/></Relationships>
</file>

<file path=ppt/slides/_rels/slide4.xml.rels><?xml version="1.0" encoding="UTF-8" standalone="yes"?>
<Relationships xmlns="http://schemas.openxmlformats.org/package/2006/relationships"><Relationship Id="rId3" Type="http://schemas.openxmlformats.org/officeDocument/2006/relationships/hyperlink" Target="http://thumbs.dreamstime.com/z/internet-multimedia-sharing-23342912.jpg"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7.jpg"/></Relationships>
</file>

<file path=ppt/slides/_rels/slide40.xml.rels><?xml version="1.0" encoding="UTF-8" standalone="yes"?>
<Relationships xmlns="http://schemas.openxmlformats.org/package/2006/relationships"><Relationship Id="rId3" Type="http://schemas.openxmlformats.org/officeDocument/2006/relationships/hyperlink" Target="http://cloudcomputing4postgraduates.blogspot.in/" TargetMode="External"/><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48.jpg"/></Relationships>
</file>

<file path=ppt/slides/_rels/slide5.xml.rels><?xml version="1.0" encoding="UTF-8" standalone="yes"?>
<Relationships xmlns="http://schemas.openxmlformats.org/package/2006/relationships"><Relationship Id="rId3" Type="http://schemas.openxmlformats.org/officeDocument/2006/relationships/hyperlink" Target="http://home.ubalt.edu/ntsbarsh/opre640a/RiskTree.gif"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8.gif"/></Relationships>
</file>

<file path=ppt/slides/_rels/slide6.xml.rels><?xml version="1.0" encoding="UTF-8" standalone="yes"?>
<Relationships xmlns="http://schemas.openxmlformats.org/package/2006/relationships"><Relationship Id="rId3" Type="http://schemas.openxmlformats.org/officeDocument/2006/relationships/hyperlink" Target="http://www.mcpressonline.com/articles/images/2002/ILM_Paper_for_MCPressOnline_V3_BroderickV4--03200601.jpg"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0.jpg"/><Relationship Id="rId5" Type="http://schemas.openxmlformats.org/officeDocument/2006/relationships/hyperlink" Target="http://www.collectionscanada.gc.ca/obj/007002/f1/007001-misc06-e-v6.jpg" TargetMode="External"/><Relationship Id="rId4" Type="http://schemas.openxmlformats.org/officeDocument/2006/relationships/image" Target="../media/image9.jpg"/></Relationships>
</file>

<file path=ppt/slides/_rels/slide7.xml.rels><?xml version="1.0" encoding="UTF-8" standalone="yes"?>
<Relationships xmlns="http://schemas.openxmlformats.org/package/2006/relationships"><Relationship Id="rId3" Type="http://schemas.openxmlformats.org/officeDocument/2006/relationships/hyperlink" Target="http://www.picsauditing.com/blog/wp-content/uploads/2012/04/cost-savings.jpg"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1.jpg"/></Relationships>
</file>

<file path=ppt/slides/_rels/slide8.xml.rels><?xml version="1.0" encoding="UTF-8" standalone="yes"?>
<Relationships xmlns="http://schemas.openxmlformats.org/package/2006/relationships"><Relationship Id="rId3" Type="http://schemas.openxmlformats.org/officeDocument/2006/relationships/hyperlink" Target="http://www.c2es.org/docUploads/ict-case-studies/Cloud_figure_2.gif"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2.gif"/></Relationships>
</file>

<file path=ppt/slides/_rels/slide9.xml.rels><?xml version="1.0" encoding="UTF-8" standalone="yes"?>
<Relationships xmlns="http://schemas.openxmlformats.org/package/2006/relationships"><Relationship Id="rId3" Type="http://schemas.openxmlformats.org/officeDocument/2006/relationships/hyperlink" Target="http://news.bbcimg.co.uk/media/images/71917000/gif/_71917200_rail_fare_breakdown_464gr.gif"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3.g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6"/>
        <p:cNvGrpSpPr/>
        <p:nvPr/>
      </p:nvGrpSpPr>
      <p:grpSpPr>
        <a:xfrm>
          <a:off x="0" y="0"/>
          <a:ext cx="0" cy="0"/>
          <a:chOff x="0" y="0"/>
          <a:chExt cx="0" cy="0"/>
        </a:xfrm>
      </p:grpSpPr>
      <p:sp>
        <p:nvSpPr>
          <p:cNvPr id="27" name="Google Shape;27;p8"/>
          <p:cNvSpPr txBox="1">
            <a:spLocks noGrp="1"/>
          </p:cNvSpPr>
          <p:nvPr>
            <p:ph type="ctrTitle"/>
          </p:nvPr>
        </p:nvSpPr>
        <p:spPr>
          <a:xfrm>
            <a:off x="625550" y="504548"/>
            <a:ext cx="7772400" cy="1546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6000">
                <a:solidFill>
                  <a:srgbClr val="660000"/>
                </a:solidFill>
              </a:rPr>
              <a:t>Cloud Computing </a:t>
            </a:r>
            <a:endParaRPr sz="6000">
              <a:solidFill>
                <a:srgbClr val="660000"/>
              </a:solidFill>
            </a:endParaRPr>
          </a:p>
        </p:txBody>
      </p:sp>
      <p:sp>
        <p:nvSpPr>
          <p:cNvPr id="28" name="Google Shape;28;p8"/>
          <p:cNvSpPr txBox="1">
            <a:spLocks noGrp="1"/>
          </p:cNvSpPr>
          <p:nvPr>
            <p:ph type="subTitle" idx="1"/>
          </p:nvPr>
        </p:nvSpPr>
        <p:spPr>
          <a:xfrm>
            <a:off x="685800" y="3786738"/>
            <a:ext cx="7772400" cy="10464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endParaRPr sz="1800" b="1" dirty="0">
              <a:solidFill>
                <a:srgbClr val="000000"/>
              </a:solidFill>
              <a:latin typeface="Trebuchet MS"/>
              <a:ea typeface="Trebuchet MS"/>
              <a:cs typeface="Trebuchet MS"/>
              <a:sym typeface="Trebuchet MS"/>
            </a:endParaRPr>
          </a:p>
          <a:p>
            <a:pPr marL="0" lvl="0" indent="0" algn="ctr" rtl="0">
              <a:lnSpc>
                <a:spcPct val="115000"/>
              </a:lnSpc>
              <a:spcBef>
                <a:spcPts val="0"/>
              </a:spcBef>
              <a:spcAft>
                <a:spcPts val="0"/>
              </a:spcAft>
              <a:buNone/>
            </a:pPr>
            <a:endParaRPr sz="1800" b="1" dirty="0">
              <a:solidFill>
                <a:srgbClr val="000000"/>
              </a:solidFill>
              <a:latin typeface="Trebuchet MS"/>
              <a:ea typeface="Trebuchet MS"/>
              <a:cs typeface="Trebuchet MS"/>
              <a:sym typeface="Trebuchet MS"/>
            </a:endParaRPr>
          </a:p>
          <a:p>
            <a:pPr marL="0" lvl="0" indent="0" algn="ctr" rtl="0">
              <a:lnSpc>
                <a:spcPct val="115000"/>
              </a:lnSpc>
              <a:spcBef>
                <a:spcPts val="0"/>
              </a:spcBef>
              <a:spcAft>
                <a:spcPts val="0"/>
              </a:spcAft>
              <a:buNone/>
            </a:pPr>
            <a:endParaRPr sz="1800" b="1" dirty="0">
              <a:solidFill>
                <a:srgbClr val="000000"/>
              </a:solidFill>
              <a:latin typeface="Trebuchet MS"/>
              <a:ea typeface="Trebuchet MS"/>
              <a:cs typeface="Trebuchet MS"/>
              <a:sym typeface="Trebuchet MS"/>
            </a:endParaRPr>
          </a:p>
          <a:p>
            <a:pPr marL="0" lvl="0" indent="0" algn="ctr" rtl="0">
              <a:lnSpc>
                <a:spcPct val="115000"/>
              </a:lnSpc>
              <a:spcBef>
                <a:spcPts val="0"/>
              </a:spcBef>
              <a:spcAft>
                <a:spcPts val="0"/>
              </a:spcAft>
              <a:buNone/>
            </a:pPr>
            <a:endParaRPr sz="1800" b="1" dirty="0">
              <a:solidFill>
                <a:srgbClr val="000000"/>
              </a:solidFill>
              <a:latin typeface="Trebuchet MS"/>
              <a:ea typeface="Trebuchet MS"/>
              <a:cs typeface="Trebuchet MS"/>
              <a:sym typeface="Trebuchet MS"/>
            </a:endParaRPr>
          </a:p>
          <a:p>
            <a:pPr marL="0" lvl="0" indent="0" algn="ctr" rtl="0">
              <a:lnSpc>
                <a:spcPct val="115000"/>
              </a:lnSpc>
              <a:spcBef>
                <a:spcPts val="0"/>
              </a:spcBef>
              <a:spcAft>
                <a:spcPts val="0"/>
              </a:spcAft>
              <a:buNone/>
            </a:pPr>
            <a:endParaRPr sz="1800" b="1" dirty="0">
              <a:solidFill>
                <a:srgbClr val="000000"/>
              </a:solidFill>
              <a:latin typeface="Trebuchet MS"/>
              <a:ea typeface="Trebuchet MS"/>
              <a:cs typeface="Trebuchet MS"/>
              <a:sym typeface="Trebuchet MS"/>
            </a:endParaRPr>
          </a:p>
          <a:p>
            <a:pPr marL="0" lvl="0" indent="0" algn="ctr" rtl="0">
              <a:lnSpc>
                <a:spcPct val="115000"/>
              </a:lnSpc>
              <a:spcBef>
                <a:spcPts val="0"/>
              </a:spcBef>
              <a:spcAft>
                <a:spcPts val="0"/>
              </a:spcAft>
              <a:buNone/>
            </a:pPr>
            <a:r>
              <a:rPr lang="en" sz="1800" b="1" smtClean="0">
                <a:solidFill>
                  <a:srgbClr val="000000"/>
                </a:solidFill>
                <a:latin typeface="Trebuchet MS"/>
                <a:ea typeface="Trebuchet MS"/>
                <a:cs typeface="Trebuchet MS"/>
                <a:sym typeface="Trebuchet MS"/>
              </a:rPr>
              <a:t>UNIT – V  </a:t>
            </a:r>
            <a:endParaRPr sz="1800" b="1" dirty="0">
              <a:solidFill>
                <a:srgbClr val="000000"/>
              </a:solidFill>
              <a:latin typeface="Trebuchet MS"/>
              <a:ea typeface="Trebuchet MS"/>
              <a:cs typeface="Trebuchet MS"/>
              <a:sym typeface="Trebuchet MS"/>
            </a:endParaRPr>
          </a:p>
          <a:p>
            <a:pPr marL="0" lvl="0" indent="0" algn="ctr" rtl="0">
              <a:lnSpc>
                <a:spcPct val="115000"/>
              </a:lnSpc>
              <a:spcBef>
                <a:spcPts val="0"/>
              </a:spcBef>
              <a:spcAft>
                <a:spcPts val="0"/>
              </a:spcAft>
              <a:buNone/>
            </a:pPr>
            <a:endParaRPr sz="1800" b="1" dirty="0">
              <a:solidFill>
                <a:srgbClr val="000000"/>
              </a:solidFill>
              <a:latin typeface="Trebuchet MS"/>
              <a:ea typeface="Trebuchet MS"/>
              <a:cs typeface="Trebuchet MS"/>
              <a:sym typeface="Trebuchet MS"/>
            </a:endParaRPr>
          </a:p>
          <a:p>
            <a:pPr marL="0" lvl="0" indent="0" algn="ctr" rtl="0">
              <a:spcBef>
                <a:spcPts val="0"/>
              </a:spcBef>
              <a:spcAft>
                <a:spcPts val="0"/>
              </a:spcAft>
              <a:buNone/>
            </a:pPr>
            <a:endParaRPr dirty="0"/>
          </a:p>
        </p:txBody>
      </p:sp>
      <p:pic>
        <p:nvPicPr>
          <p:cNvPr id="30" name="Google Shape;30;p8">
            <a:hlinkClick r:id="rId3"/>
          </p:cNvPr>
          <p:cNvPicPr preferRelativeResize="0"/>
          <p:nvPr/>
        </p:nvPicPr>
        <p:blipFill>
          <a:blip r:embed="rId4">
            <a:alphaModFix/>
          </a:blip>
          <a:stretch>
            <a:fillRect/>
          </a:stretch>
        </p:blipFill>
        <p:spPr>
          <a:xfrm>
            <a:off x="3205050" y="1910475"/>
            <a:ext cx="2613405" cy="34845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7"/>
          <p:cNvSpPr txBox="1">
            <a:spLocks noGrp="1"/>
          </p:cNvSpPr>
          <p:nvPr>
            <p:ph type="title"/>
          </p:nvPr>
        </p:nvSpPr>
        <p:spPr>
          <a:xfrm>
            <a:off x="457200" y="274638"/>
            <a:ext cx="8229600" cy="1143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800">
                <a:solidFill>
                  <a:srgbClr val="660000"/>
                </a:solidFill>
                <a:latin typeface="Droid Sans"/>
                <a:ea typeface="Droid Sans"/>
                <a:cs typeface="Droid Sans"/>
                <a:sym typeface="Droid Sans"/>
              </a:rPr>
              <a:t>5. Cloud offerings</a:t>
            </a:r>
            <a:endParaRPr sz="4800">
              <a:solidFill>
                <a:srgbClr val="660000"/>
              </a:solidFill>
              <a:latin typeface="Droid Sans"/>
              <a:ea typeface="Droid Sans"/>
              <a:cs typeface="Droid Sans"/>
              <a:sym typeface="Droid Sans"/>
            </a:endParaRPr>
          </a:p>
        </p:txBody>
      </p:sp>
      <p:sp>
        <p:nvSpPr>
          <p:cNvPr id="96" name="Google Shape;96;p17"/>
          <p:cNvSpPr txBox="1">
            <a:spLocks noGrp="1"/>
          </p:cNvSpPr>
          <p:nvPr>
            <p:ph type="body" idx="1"/>
          </p:nvPr>
        </p:nvSpPr>
        <p:spPr>
          <a:xfrm>
            <a:off x="253475" y="1600200"/>
            <a:ext cx="8505600" cy="49677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2400" b="1">
                <a:solidFill>
                  <a:srgbClr val="660000"/>
                </a:solidFill>
                <a:latin typeface="Droid Sans"/>
                <a:ea typeface="Droid Sans"/>
                <a:cs typeface="Droid Sans"/>
                <a:sym typeface="Droid Sans"/>
              </a:rPr>
              <a:t>5.2  Information Management Points</a:t>
            </a:r>
            <a:endParaRPr sz="2400" b="1">
              <a:solidFill>
                <a:srgbClr val="660000"/>
              </a:solidFill>
              <a:latin typeface="Droid Sans"/>
              <a:ea typeface="Droid Sans"/>
              <a:cs typeface="Droid Sans"/>
              <a:sym typeface="Droid Sans"/>
            </a:endParaRPr>
          </a:p>
          <a:p>
            <a:pPr marL="0" lvl="0" indent="0" algn="l" rtl="0">
              <a:spcBef>
                <a:spcPts val="600"/>
              </a:spcBef>
              <a:spcAft>
                <a:spcPts val="0"/>
              </a:spcAft>
              <a:buNone/>
            </a:pPr>
            <a:endParaRPr sz="2400" b="1">
              <a:solidFill>
                <a:srgbClr val="660000"/>
              </a:solidFill>
              <a:latin typeface="Droid Sans"/>
              <a:ea typeface="Droid Sans"/>
              <a:cs typeface="Droid Sans"/>
              <a:sym typeface="Droid Sans"/>
            </a:endParaRPr>
          </a:p>
          <a:p>
            <a:pPr marL="457200" lvl="0" indent="-381000" algn="l" rtl="0">
              <a:spcBef>
                <a:spcPts val="600"/>
              </a:spcBef>
              <a:spcAft>
                <a:spcPts val="0"/>
              </a:spcAft>
              <a:buSzPts val="2400"/>
              <a:buFont typeface="Droid Sans"/>
              <a:buChar char="●"/>
            </a:pPr>
            <a:r>
              <a:rPr lang="en" sz="2400">
                <a:latin typeface="Droid Sans"/>
                <a:ea typeface="Droid Sans"/>
                <a:cs typeface="Droid Sans"/>
                <a:sym typeface="Droid Sans"/>
              </a:rPr>
              <a:t>Data</a:t>
            </a:r>
            <a:endParaRPr sz="2400">
              <a:latin typeface="Droid Sans"/>
              <a:ea typeface="Droid Sans"/>
              <a:cs typeface="Droid Sans"/>
              <a:sym typeface="Droid Sans"/>
            </a:endParaRPr>
          </a:p>
          <a:p>
            <a:pPr marL="457200" lvl="0" indent="-381000" algn="l" rtl="0">
              <a:spcBef>
                <a:spcPts val="0"/>
              </a:spcBef>
              <a:spcAft>
                <a:spcPts val="0"/>
              </a:spcAft>
              <a:buSzPts val="2400"/>
              <a:buFont typeface="Droid Sans"/>
              <a:buChar char="●"/>
            </a:pPr>
            <a:r>
              <a:rPr lang="en" sz="2400">
                <a:latin typeface="Droid Sans"/>
                <a:ea typeface="Droid Sans"/>
                <a:cs typeface="Droid Sans"/>
                <a:sym typeface="Droid Sans"/>
              </a:rPr>
              <a:t>Information</a:t>
            </a:r>
            <a:endParaRPr sz="2400">
              <a:latin typeface="Droid Sans"/>
              <a:ea typeface="Droid Sans"/>
              <a:cs typeface="Droid Sans"/>
              <a:sym typeface="Droid Sans"/>
            </a:endParaRPr>
          </a:p>
          <a:p>
            <a:pPr marL="457200" lvl="0" indent="-381000" algn="l" rtl="0">
              <a:spcBef>
                <a:spcPts val="0"/>
              </a:spcBef>
              <a:spcAft>
                <a:spcPts val="0"/>
              </a:spcAft>
              <a:buSzPts val="2400"/>
              <a:buFont typeface="Droid Sans"/>
              <a:buChar char="●"/>
            </a:pPr>
            <a:r>
              <a:rPr lang="en" sz="2400">
                <a:latin typeface="Droid Sans"/>
                <a:ea typeface="Droid Sans"/>
                <a:cs typeface="Droid Sans"/>
                <a:sym typeface="Droid Sans"/>
              </a:rPr>
              <a:t>ILM</a:t>
            </a:r>
            <a:endParaRPr sz="2400">
              <a:latin typeface="Droid Sans"/>
              <a:ea typeface="Droid Sans"/>
              <a:cs typeface="Droid Sans"/>
              <a:sym typeface="Droid Sans"/>
            </a:endParaRPr>
          </a:p>
          <a:p>
            <a:pPr marL="457200" lvl="0" indent="-381000" algn="l" rtl="0">
              <a:spcBef>
                <a:spcPts val="0"/>
              </a:spcBef>
              <a:spcAft>
                <a:spcPts val="0"/>
              </a:spcAft>
              <a:buSzPts val="2400"/>
              <a:buFont typeface="Droid Sans"/>
              <a:buChar char="●"/>
            </a:pPr>
            <a:r>
              <a:rPr lang="en" sz="2400">
                <a:latin typeface="Droid Sans"/>
                <a:ea typeface="Droid Sans"/>
                <a:cs typeface="Droid Sans"/>
                <a:sym typeface="Droid Sans"/>
              </a:rPr>
              <a:t>Information Taxonomy</a:t>
            </a:r>
            <a:endParaRPr sz="2400">
              <a:latin typeface="Droid Sans"/>
              <a:ea typeface="Droid Sans"/>
              <a:cs typeface="Droid Sans"/>
              <a:sym typeface="Droid Sans"/>
            </a:endParaRPr>
          </a:p>
          <a:p>
            <a:pPr marL="457200" lvl="0" indent="-381000" algn="l" rtl="0">
              <a:spcBef>
                <a:spcPts val="0"/>
              </a:spcBef>
              <a:spcAft>
                <a:spcPts val="0"/>
              </a:spcAft>
              <a:buSzPts val="2400"/>
              <a:buFont typeface="Droid Sans"/>
              <a:buChar char="●"/>
            </a:pPr>
            <a:r>
              <a:rPr lang="en" sz="2400">
                <a:latin typeface="Droid Sans"/>
                <a:ea typeface="Droid Sans"/>
                <a:cs typeface="Droid Sans"/>
                <a:sym typeface="Droid Sans"/>
              </a:rPr>
              <a:t>Information Classes</a:t>
            </a:r>
            <a:endParaRPr sz="2400">
              <a:latin typeface="Droid Sans"/>
              <a:ea typeface="Droid Sans"/>
              <a:cs typeface="Droid Sans"/>
              <a:sym typeface="Droid Sans"/>
            </a:endParaRPr>
          </a:p>
          <a:p>
            <a:pPr marL="457200" lvl="0" indent="-381000" algn="l" rtl="0">
              <a:spcBef>
                <a:spcPts val="0"/>
              </a:spcBef>
              <a:spcAft>
                <a:spcPts val="0"/>
              </a:spcAft>
              <a:buSzPts val="2400"/>
              <a:buFont typeface="Droid Sans"/>
              <a:buChar char="●"/>
            </a:pPr>
            <a:r>
              <a:rPr lang="en" sz="2400">
                <a:latin typeface="Droid Sans"/>
                <a:ea typeface="Droid Sans"/>
                <a:cs typeface="Droid Sans"/>
                <a:sym typeface="Droid Sans"/>
              </a:rPr>
              <a:t>Value Driven data Placement</a:t>
            </a:r>
            <a:endParaRPr sz="2400">
              <a:latin typeface="Droid Sans"/>
              <a:ea typeface="Droid Sans"/>
              <a:cs typeface="Droid Sans"/>
              <a:sym typeface="Droid Sans"/>
            </a:endParaRPr>
          </a:p>
          <a:p>
            <a:pPr marL="457200" lvl="0" indent="-381000" algn="l" rtl="0">
              <a:spcBef>
                <a:spcPts val="0"/>
              </a:spcBef>
              <a:spcAft>
                <a:spcPts val="0"/>
              </a:spcAft>
              <a:buSzPts val="2400"/>
              <a:buFont typeface="Droid Sans"/>
              <a:buChar char="●"/>
            </a:pPr>
            <a:r>
              <a:rPr lang="en" sz="2400">
                <a:latin typeface="Droid Sans"/>
                <a:ea typeface="Droid Sans"/>
                <a:cs typeface="Droid Sans"/>
                <a:sym typeface="Droid Sans"/>
              </a:rPr>
              <a:t>Storage Process</a:t>
            </a:r>
            <a:endParaRPr sz="2400">
              <a:latin typeface="Droid Sans"/>
              <a:ea typeface="Droid Sans"/>
              <a:cs typeface="Droid Sans"/>
              <a:sym typeface="Droid Sans"/>
            </a:endParaRPr>
          </a:p>
          <a:p>
            <a:pPr marL="457200" lvl="0" indent="-381000" algn="l" rtl="0">
              <a:spcBef>
                <a:spcPts val="0"/>
              </a:spcBef>
              <a:spcAft>
                <a:spcPts val="0"/>
              </a:spcAft>
              <a:buSzPts val="2400"/>
              <a:buFont typeface="Droid Sans"/>
              <a:buChar char="●"/>
            </a:pPr>
            <a:r>
              <a:rPr lang="en" sz="2400">
                <a:latin typeface="Droid Sans"/>
                <a:ea typeface="Droid Sans"/>
                <a:cs typeface="Droid Sans"/>
                <a:sym typeface="Droid Sans"/>
              </a:rPr>
              <a:t>Storage service</a:t>
            </a:r>
            <a:endParaRPr sz="2400">
              <a:latin typeface="Droid Sans"/>
              <a:ea typeface="Droid Sans"/>
              <a:cs typeface="Droid Sans"/>
              <a:sym typeface="Droid Sans"/>
            </a:endParaRPr>
          </a:p>
          <a:p>
            <a:pPr marL="457200" lvl="0" indent="-381000" algn="l" rtl="0">
              <a:spcBef>
                <a:spcPts val="0"/>
              </a:spcBef>
              <a:spcAft>
                <a:spcPts val="0"/>
              </a:spcAft>
              <a:buSzPts val="2400"/>
              <a:buFont typeface="Droid Sans"/>
              <a:buChar char="●"/>
            </a:pPr>
            <a:r>
              <a:rPr lang="en" sz="2400">
                <a:latin typeface="Droid Sans"/>
                <a:ea typeface="Droid Sans"/>
                <a:cs typeface="Droid Sans"/>
                <a:sym typeface="Droid Sans"/>
              </a:rPr>
              <a:t>Enterprise Class of Service ( CoS)</a:t>
            </a:r>
            <a:endParaRPr sz="2400">
              <a:latin typeface="Droid Sans"/>
              <a:ea typeface="Droid Sans"/>
              <a:cs typeface="Droid Sans"/>
              <a:sym typeface="Droid Sans"/>
            </a:endParaRPr>
          </a:p>
          <a:p>
            <a:pPr marL="0" lvl="0" indent="0" algn="l" rtl="0">
              <a:spcBef>
                <a:spcPts val="600"/>
              </a:spcBef>
              <a:spcAft>
                <a:spcPts val="0"/>
              </a:spcAft>
              <a:buNone/>
            </a:pPr>
            <a:endParaRPr b="1">
              <a:latin typeface="Droid Sans"/>
              <a:ea typeface="Droid Sans"/>
              <a:cs typeface="Droid Sans"/>
              <a:sym typeface="Droid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18"/>
          <p:cNvSpPr txBox="1">
            <a:spLocks noGrp="1"/>
          </p:cNvSpPr>
          <p:nvPr>
            <p:ph type="title"/>
          </p:nvPr>
        </p:nvSpPr>
        <p:spPr>
          <a:xfrm>
            <a:off x="457200" y="274638"/>
            <a:ext cx="8229600" cy="1143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800">
                <a:solidFill>
                  <a:srgbClr val="660000"/>
                </a:solidFill>
                <a:latin typeface="Droid Sans"/>
                <a:ea typeface="Droid Sans"/>
                <a:cs typeface="Droid Sans"/>
                <a:sym typeface="Droid Sans"/>
              </a:rPr>
              <a:t>5. Cloud offerings</a:t>
            </a:r>
            <a:endParaRPr sz="4800">
              <a:solidFill>
                <a:srgbClr val="660000"/>
              </a:solidFill>
              <a:latin typeface="Droid Sans"/>
              <a:ea typeface="Droid Sans"/>
              <a:cs typeface="Droid Sans"/>
              <a:sym typeface="Droid Sans"/>
            </a:endParaRPr>
          </a:p>
        </p:txBody>
      </p:sp>
      <p:sp>
        <p:nvSpPr>
          <p:cNvPr id="102" name="Google Shape;102;p18"/>
          <p:cNvSpPr txBox="1">
            <a:spLocks noGrp="1"/>
          </p:cNvSpPr>
          <p:nvPr>
            <p:ph type="body" idx="1"/>
          </p:nvPr>
        </p:nvSpPr>
        <p:spPr>
          <a:xfrm>
            <a:off x="253475" y="1600200"/>
            <a:ext cx="8505600" cy="49677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2400" b="1">
                <a:solidFill>
                  <a:srgbClr val="660000"/>
                </a:solidFill>
                <a:latin typeface="Droid Sans"/>
                <a:ea typeface="Droid Sans"/>
                <a:cs typeface="Droid Sans"/>
                <a:sym typeface="Droid Sans"/>
              </a:rPr>
              <a:t>5.2  Information Management points</a:t>
            </a:r>
            <a:endParaRPr sz="2400" b="1">
              <a:solidFill>
                <a:srgbClr val="660000"/>
              </a:solidFill>
              <a:latin typeface="Droid Sans"/>
              <a:ea typeface="Droid Sans"/>
              <a:cs typeface="Droid Sans"/>
              <a:sym typeface="Droid Sans"/>
            </a:endParaRPr>
          </a:p>
          <a:p>
            <a:pPr marL="0" lvl="0" indent="0" algn="l" rtl="0">
              <a:spcBef>
                <a:spcPts val="600"/>
              </a:spcBef>
              <a:spcAft>
                <a:spcPts val="0"/>
              </a:spcAft>
              <a:buNone/>
            </a:pPr>
            <a:endParaRPr sz="2400" b="1">
              <a:solidFill>
                <a:srgbClr val="660000"/>
              </a:solidFill>
              <a:latin typeface="Droid Sans"/>
              <a:ea typeface="Droid Sans"/>
              <a:cs typeface="Droid Sans"/>
              <a:sym typeface="Droid Sans"/>
            </a:endParaRPr>
          </a:p>
          <a:p>
            <a:pPr marL="457200" lvl="0" indent="-381000" algn="l" rtl="0">
              <a:spcBef>
                <a:spcPts val="600"/>
              </a:spcBef>
              <a:spcAft>
                <a:spcPts val="0"/>
              </a:spcAft>
              <a:buSzPts val="2400"/>
              <a:buFont typeface="Droid Sans"/>
              <a:buChar char="●"/>
            </a:pPr>
            <a:r>
              <a:rPr lang="en" sz="2400">
                <a:latin typeface="Droid Sans"/>
                <a:ea typeface="Droid Sans"/>
                <a:cs typeface="Droid Sans"/>
                <a:sym typeface="Droid Sans"/>
              </a:rPr>
              <a:t>Storage service</a:t>
            </a:r>
            <a:endParaRPr sz="2400">
              <a:latin typeface="Droid Sans"/>
              <a:ea typeface="Droid Sans"/>
              <a:cs typeface="Droid Sans"/>
              <a:sym typeface="Droid Sans"/>
            </a:endParaRPr>
          </a:p>
          <a:p>
            <a:pPr marL="457200" lvl="0" indent="-381000" algn="l" rtl="0">
              <a:spcBef>
                <a:spcPts val="0"/>
              </a:spcBef>
              <a:spcAft>
                <a:spcPts val="0"/>
              </a:spcAft>
              <a:buSzPts val="2400"/>
              <a:buFont typeface="Droid Sans"/>
              <a:buChar char="●"/>
            </a:pPr>
            <a:r>
              <a:rPr lang="en" sz="2400">
                <a:latin typeface="Droid Sans"/>
                <a:ea typeface="Droid Sans"/>
                <a:cs typeface="Droid Sans"/>
                <a:sym typeface="Droid Sans"/>
              </a:rPr>
              <a:t>Enterprise Class of Service ( CoS)</a:t>
            </a:r>
            <a:endParaRPr sz="2400">
              <a:latin typeface="Droid Sans"/>
              <a:ea typeface="Droid Sans"/>
              <a:cs typeface="Droid Sans"/>
              <a:sym typeface="Droid Sans"/>
            </a:endParaRPr>
          </a:p>
          <a:p>
            <a:pPr marL="457200" lvl="0" indent="-381000" algn="l" rtl="0">
              <a:spcBef>
                <a:spcPts val="0"/>
              </a:spcBef>
              <a:spcAft>
                <a:spcPts val="0"/>
              </a:spcAft>
              <a:buSzPts val="2400"/>
              <a:buFont typeface="Droid Sans"/>
              <a:buChar char="●"/>
            </a:pPr>
            <a:r>
              <a:rPr lang="en" sz="2400">
                <a:latin typeface="Droid Sans"/>
                <a:ea typeface="Droid Sans"/>
                <a:cs typeface="Droid Sans"/>
                <a:sym typeface="Droid Sans"/>
              </a:rPr>
              <a:t>Storage Tier</a:t>
            </a:r>
            <a:endParaRPr sz="2400">
              <a:latin typeface="Droid Sans"/>
              <a:ea typeface="Droid Sans"/>
              <a:cs typeface="Droid Sans"/>
              <a:sym typeface="Droid Sans"/>
            </a:endParaRPr>
          </a:p>
          <a:p>
            <a:pPr marL="457200" lvl="0" indent="-381000" algn="l" rtl="0">
              <a:spcBef>
                <a:spcPts val="0"/>
              </a:spcBef>
              <a:spcAft>
                <a:spcPts val="0"/>
              </a:spcAft>
              <a:buSzPts val="2400"/>
              <a:buFont typeface="Droid Sans"/>
              <a:buChar char="●"/>
            </a:pPr>
            <a:r>
              <a:rPr lang="en" sz="2400">
                <a:latin typeface="Droid Sans"/>
                <a:ea typeface="Droid Sans"/>
                <a:cs typeface="Droid Sans"/>
                <a:sym typeface="Droid Sans"/>
              </a:rPr>
              <a:t>Tiered Storage Infrastructure</a:t>
            </a:r>
            <a:endParaRPr sz="2400">
              <a:latin typeface="Droid Sans"/>
              <a:ea typeface="Droid Sans"/>
              <a:cs typeface="Droid Sans"/>
              <a:sym typeface="Droid Sans"/>
            </a:endParaRPr>
          </a:p>
          <a:p>
            <a:pPr marL="457200" lvl="0" indent="-381000" algn="l" rtl="0">
              <a:spcBef>
                <a:spcPts val="0"/>
              </a:spcBef>
              <a:spcAft>
                <a:spcPts val="0"/>
              </a:spcAft>
              <a:buSzPts val="2400"/>
              <a:buFont typeface="Droid Sans"/>
              <a:buChar char="●"/>
            </a:pPr>
            <a:r>
              <a:rPr lang="en" sz="2400">
                <a:latin typeface="Droid Sans"/>
                <a:ea typeface="Droid Sans"/>
                <a:cs typeface="Droid Sans"/>
                <a:sym typeface="Droid Sans"/>
              </a:rPr>
              <a:t>Utility based Service Delivery </a:t>
            </a:r>
            <a:endParaRPr sz="2400">
              <a:latin typeface="Droid Sans"/>
              <a:ea typeface="Droid Sans"/>
              <a:cs typeface="Droid Sans"/>
              <a:sym typeface="Droid Sans"/>
            </a:endParaRPr>
          </a:p>
          <a:p>
            <a:pPr marL="0" lvl="0" indent="0" algn="l" rtl="0">
              <a:spcBef>
                <a:spcPts val="600"/>
              </a:spcBef>
              <a:spcAft>
                <a:spcPts val="0"/>
              </a:spcAft>
              <a:buNone/>
            </a:pPr>
            <a:endParaRPr b="1">
              <a:latin typeface="Droid Sans"/>
              <a:ea typeface="Droid Sans"/>
              <a:cs typeface="Droid Sans"/>
              <a:sym typeface="Droid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19"/>
          <p:cNvSpPr txBox="1">
            <a:spLocks noGrp="1"/>
          </p:cNvSpPr>
          <p:nvPr>
            <p:ph type="title"/>
          </p:nvPr>
        </p:nvSpPr>
        <p:spPr>
          <a:xfrm>
            <a:off x="457200" y="274645"/>
            <a:ext cx="8229600" cy="669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800">
                <a:solidFill>
                  <a:srgbClr val="660000"/>
                </a:solidFill>
                <a:latin typeface="Droid Sans"/>
                <a:ea typeface="Droid Sans"/>
                <a:cs typeface="Droid Sans"/>
                <a:sym typeface="Droid Sans"/>
              </a:rPr>
              <a:t>5. Cloud offerings</a:t>
            </a:r>
            <a:endParaRPr sz="4800">
              <a:solidFill>
                <a:srgbClr val="660000"/>
              </a:solidFill>
              <a:latin typeface="Droid Sans"/>
              <a:ea typeface="Droid Sans"/>
              <a:cs typeface="Droid Sans"/>
              <a:sym typeface="Droid Sans"/>
            </a:endParaRPr>
          </a:p>
        </p:txBody>
      </p:sp>
      <p:sp>
        <p:nvSpPr>
          <p:cNvPr id="108" name="Google Shape;108;p19"/>
          <p:cNvSpPr txBox="1">
            <a:spLocks noGrp="1"/>
          </p:cNvSpPr>
          <p:nvPr>
            <p:ph type="body" idx="1"/>
          </p:nvPr>
        </p:nvSpPr>
        <p:spPr>
          <a:xfrm>
            <a:off x="60250" y="943950"/>
            <a:ext cx="8956500" cy="59139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solidFill>
                  <a:srgbClr val="660000"/>
                </a:solidFill>
                <a:latin typeface="Droid Sans"/>
                <a:ea typeface="Droid Sans"/>
                <a:cs typeface="Droid Sans"/>
                <a:sym typeface="Droid Sans"/>
              </a:rPr>
              <a:t>5.3  Cloud Analytics</a:t>
            </a:r>
            <a:endParaRPr b="1">
              <a:solidFill>
                <a:srgbClr val="660000"/>
              </a:solidFill>
              <a:latin typeface="Droid Sans"/>
              <a:ea typeface="Droid Sans"/>
              <a:cs typeface="Droid Sans"/>
              <a:sym typeface="Droid Sans"/>
            </a:endParaRPr>
          </a:p>
          <a:p>
            <a:pPr marL="457200" lvl="0" indent="-381000" algn="just" rtl="0">
              <a:spcBef>
                <a:spcPts val="600"/>
              </a:spcBef>
              <a:spcAft>
                <a:spcPts val="0"/>
              </a:spcAft>
              <a:buSzPts val="2400"/>
              <a:buFont typeface="Droid Sans"/>
              <a:buChar char="●"/>
            </a:pPr>
            <a:r>
              <a:rPr lang="en" sz="2400" b="1">
                <a:solidFill>
                  <a:srgbClr val="000000"/>
                </a:solidFill>
                <a:latin typeface="Droid Sans"/>
                <a:ea typeface="Droid Sans"/>
                <a:cs typeface="Droid Sans"/>
                <a:sym typeface="Droid Sans"/>
              </a:rPr>
              <a:t>Cloud analytics </a:t>
            </a:r>
            <a:r>
              <a:rPr lang="en" sz="2400">
                <a:solidFill>
                  <a:srgbClr val="000000"/>
                </a:solidFill>
                <a:latin typeface="Droid Sans"/>
                <a:ea typeface="Droid Sans"/>
                <a:cs typeface="Droid Sans"/>
                <a:sym typeface="Droid Sans"/>
              </a:rPr>
              <a:t>is the new offering in the new era of cloud computing.</a:t>
            </a:r>
            <a:endParaRPr sz="2400">
              <a:solidFill>
                <a:srgbClr val="000000"/>
              </a:solidFill>
              <a:latin typeface="Droid Sans"/>
              <a:ea typeface="Droid Sans"/>
              <a:cs typeface="Droid Sans"/>
              <a:sym typeface="Droid Sans"/>
            </a:endParaRPr>
          </a:p>
          <a:p>
            <a:pPr marL="457200" lvl="0" indent="-381000" algn="just" rtl="0">
              <a:spcBef>
                <a:spcPts val="0"/>
              </a:spcBef>
              <a:spcAft>
                <a:spcPts val="0"/>
              </a:spcAft>
              <a:buSzPts val="2400"/>
              <a:buFont typeface="Droid Sans"/>
              <a:buChar char="●"/>
            </a:pPr>
            <a:r>
              <a:rPr lang="en" sz="2400">
                <a:solidFill>
                  <a:srgbClr val="000000"/>
                </a:solidFill>
                <a:latin typeface="Droid Sans"/>
                <a:ea typeface="Droid Sans"/>
                <a:cs typeface="Droid Sans"/>
                <a:sym typeface="Droid Sans"/>
              </a:rPr>
              <a:t>This will help </a:t>
            </a:r>
            <a:r>
              <a:rPr lang="en" sz="2400" b="1">
                <a:solidFill>
                  <a:srgbClr val="000000"/>
                </a:solidFill>
                <a:latin typeface="Droid Sans"/>
                <a:ea typeface="Droid Sans"/>
                <a:cs typeface="Droid Sans"/>
                <a:sym typeface="Droid Sans"/>
              </a:rPr>
              <a:t>consulting domain</a:t>
            </a:r>
            <a:r>
              <a:rPr lang="en" sz="2400">
                <a:solidFill>
                  <a:srgbClr val="000000"/>
                </a:solidFill>
                <a:latin typeface="Droid Sans"/>
                <a:ea typeface="Droid Sans"/>
                <a:cs typeface="Droid Sans"/>
                <a:sym typeface="Droid Sans"/>
              </a:rPr>
              <a:t> and will ensure the better results. </a:t>
            </a:r>
            <a:endParaRPr sz="2400">
              <a:solidFill>
                <a:srgbClr val="000000"/>
              </a:solidFill>
              <a:latin typeface="Droid Sans"/>
              <a:ea typeface="Droid Sans"/>
              <a:cs typeface="Droid Sans"/>
              <a:sym typeface="Droid Sans"/>
            </a:endParaRPr>
          </a:p>
          <a:p>
            <a:pPr marL="457200" lvl="0" indent="-381000" algn="just" rtl="0">
              <a:spcBef>
                <a:spcPts val="0"/>
              </a:spcBef>
              <a:spcAft>
                <a:spcPts val="0"/>
              </a:spcAft>
              <a:buSzPts val="2400"/>
              <a:buFont typeface="Droid Sans"/>
              <a:buChar char="●"/>
            </a:pPr>
            <a:r>
              <a:rPr lang="en" sz="2400">
                <a:solidFill>
                  <a:srgbClr val="000000"/>
                </a:solidFill>
                <a:latin typeface="Droid Sans"/>
                <a:ea typeface="Droid Sans"/>
                <a:cs typeface="Droid Sans"/>
                <a:sym typeface="Droid Sans"/>
              </a:rPr>
              <a:t>It provides user with better </a:t>
            </a:r>
            <a:r>
              <a:rPr lang="en" sz="2400" b="1">
                <a:solidFill>
                  <a:srgbClr val="660000"/>
                </a:solidFill>
                <a:latin typeface="Droid Sans"/>
                <a:ea typeface="Droid Sans"/>
                <a:cs typeface="Droid Sans"/>
                <a:sym typeface="Droid Sans"/>
              </a:rPr>
              <a:t>forecasting techniques</a:t>
            </a:r>
            <a:r>
              <a:rPr lang="en" sz="2400">
                <a:solidFill>
                  <a:srgbClr val="000000"/>
                </a:solidFill>
                <a:latin typeface="Droid Sans"/>
                <a:ea typeface="Droid Sans"/>
                <a:cs typeface="Droid Sans"/>
                <a:sym typeface="Droid Sans"/>
              </a:rPr>
              <a:t> to analyze and optimize the service lines and provides a higher level of accuracy.</a:t>
            </a:r>
            <a:endParaRPr sz="2400">
              <a:solidFill>
                <a:srgbClr val="000000"/>
              </a:solidFill>
              <a:latin typeface="Droid Sans"/>
              <a:ea typeface="Droid Sans"/>
              <a:cs typeface="Droid Sans"/>
              <a:sym typeface="Droid Sans"/>
            </a:endParaRPr>
          </a:p>
          <a:p>
            <a:pPr marL="0" lvl="0" indent="0" algn="just" rtl="0">
              <a:spcBef>
                <a:spcPts val="600"/>
              </a:spcBef>
              <a:spcAft>
                <a:spcPts val="0"/>
              </a:spcAft>
              <a:buNone/>
            </a:pPr>
            <a:endParaRPr sz="2400">
              <a:solidFill>
                <a:srgbClr val="000000"/>
              </a:solidFill>
              <a:latin typeface="Droid Sans"/>
              <a:ea typeface="Droid Sans"/>
              <a:cs typeface="Droid Sans"/>
              <a:sym typeface="Droid Sans"/>
            </a:endParaRPr>
          </a:p>
        </p:txBody>
      </p:sp>
      <p:pic>
        <p:nvPicPr>
          <p:cNvPr id="109" name="Google Shape;109;p19">
            <a:hlinkClick r:id="rId3"/>
          </p:cNvPr>
          <p:cNvPicPr preferRelativeResize="0"/>
          <p:nvPr/>
        </p:nvPicPr>
        <p:blipFill>
          <a:blip r:embed="rId4">
            <a:alphaModFix/>
          </a:blip>
          <a:stretch>
            <a:fillRect/>
          </a:stretch>
        </p:blipFill>
        <p:spPr>
          <a:xfrm>
            <a:off x="2925225" y="3885875"/>
            <a:ext cx="6091525" cy="2892950"/>
          </a:xfrm>
          <a:prstGeom prst="rect">
            <a:avLst/>
          </a:prstGeom>
          <a:noFill/>
          <a:ln>
            <a:noFill/>
          </a:ln>
        </p:spPr>
      </p:pic>
      <p:pic>
        <p:nvPicPr>
          <p:cNvPr id="110" name="Google Shape;110;p19">
            <a:hlinkClick r:id="rId5"/>
          </p:cNvPr>
          <p:cNvPicPr preferRelativeResize="0"/>
          <p:nvPr/>
        </p:nvPicPr>
        <p:blipFill>
          <a:blip r:embed="rId6">
            <a:alphaModFix/>
          </a:blip>
          <a:stretch>
            <a:fillRect/>
          </a:stretch>
        </p:blipFill>
        <p:spPr>
          <a:xfrm>
            <a:off x="60250" y="4227250"/>
            <a:ext cx="2864976" cy="255157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20"/>
          <p:cNvSpPr txBox="1">
            <a:spLocks noGrp="1"/>
          </p:cNvSpPr>
          <p:nvPr>
            <p:ph type="title"/>
          </p:nvPr>
        </p:nvSpPr>
        <p:spPr>
          <a:xfrm>
            <a:off x="457200" y="274638"/>
            <a:ext cx="8229600" cy="1143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endParaRPr/>
          </a:p>
        </p:txBody>
      </p:sp>
      <p:sp>
        <p:nvSpPr>
          <p:cNvPr id="116" name="Google Shape;116;p20"/>
          <p:cNvSpPr txBox="1">
            <a:spLocks noGrp="1"/>
          </p:cNvSpPr>
          <p:nvPr>
            <p:ph type="body" idx="1"/>
          </p:nvPr>
        </p:nvSpPr>
        <p:spPr>
          <a:xfrm>
            <a:off x="219350" y="1417650"/>
            <a:ext cx="8744400" cy="53382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endParaRPr/>
          </a:p>
        </p:txBody>
      </p:sp>
      <p:pic>
        <p:nvPicPr>
          <p:cNvPr id="117" name="Google Shape;117;p20"/>
          <p:cNvPicPr preferRelativeResize="0"/>
          <p:nvPr/>
        </p:nvPicPr>
        <p:blipFill>
          <a:blip r:embed="rId3">
            <a:alphaModFix/>
          </a:blip>
          <a:stretch>
            <a:fillRect/>
          </a:stretch>
        </p:blipFill>
        <p:spPr>
          <a:xfrm>
            <a:off x="102350" y="225950"/>
            <a:ext cx="8949049" cy="640609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21"/>
          <p:cNvSpPr txBox="1">
            <a:spLocks noGrp="1"/>
          </p:cNvSpPr>
          <p:nvPr>
            <p:ph type="title"/>
          </p:nvPr>
        </p:nvSpPr>
        <p:spPr>
          <a:xfrm>
            <a:off x="457200" y="274647"/>
            <a:ext cx="8229600" cy="890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800">
                <a:solidFill>
                  <a:srgbClr val="660000"/>
                </a:solidFill>
                <a:latin typeface="Droid Sans"/>
                <a:ea typeface="Droid Sans"/>
                <a:cs typeface="Droid Sans"/>
                <a:sym typeface="Droid Sans"/>
              </a:rPr>
              <a:t>5. Cloud offerings</a:t>
            </a:r>
            <a:endParaRPr sz="4800">
              <a:solidFill>
                <a:srgbClr val="660000"/>
              </a:solidFill>
              <a:latin typeface="Droid Sans"/>
              <a:ea typeface="Droid Sans"/>
              <a:cs typeface="Droid Sans"/>
              <a:sym typeface="Droid Sans"/>
            </a:endParaRPr>
          </a:p>
        </p:txBody>
      </p:sp>
      <p:sp>
        <p:nvSpPr>
          <p:cNvPr id="123" name="Google Shape;123;p21"/>
          <p:cNvSpPr txBox="1">
            <a:spLocks noGrp="1"/>
          </p:cNvSpPr>
          <p:nvPr>
            <p:ph type="body" idx="1"/>
          </p:nvPr>
        </p:nvSpPr>
        <p:spPr>
          <a:xfrm>
            <a:off x="130525" y="1024175"/>
            <a:ext cx="8956500" cy="58341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solidFill>
                  <a:srgbClr val="660000"/>
                </a:solidFill>
                <a:latin typeface="Droid Sans"/>
                <a:ea typeface="Droid Sans"/>
                <a:cs typeface="Droid Sans"/>
                <a:sym typeface="Droid Sans"/>
              </a:rPr>
              <a:t>5.3  Cloud Analytics</a:t>
            </a:r>
            <a:endParaRPr b="1">
              <a:solidFill>
                <a:srgbClr val="660000"/>
              </a:solidFill>
              <a:latin typeface="Droid Sans"/>
              <a:ea typeface="Droid Sans"/>
              <a:cs typeface="Droid Sans"/>
              <a:sym typeface="Droid Sans"/>
            </a:endParaRPr>
          </a:p>
          <a:p>
            <a:pPr marL="457200" lvl="0" indent="-381000" algn="just" rtl="0">
              <a:spcBef>
                <a:spcPts val="600"/>
              </a:spcBef>
              <a:spcAft>
                <a:spcPts val="0"/>
              </a:spcAft>
              <a:buSzPts val="2400"/>
              <a:buFont typeface="Droid Sans"/>
              <a:buChar char="●"/>
            </a:pPr>
            <a:r>
              <a:rPr lang="en" sz="2400">
                <a:solidFill>
                  <a:srgbClr val="000000"/>
                </a:solidFill>
                <a:latin typeface="Droid Sans"/>
                <a:ea typeface="Droid Sans"/>
                <a:cs typeface="Droid Sans"/>
                <a:sym typeface="Droid Sans"/>
              </a:rPr>
              <a:t>It also helps to apply </a:t>
            </a:r>
            <a:r>
              <a:rPr lang="en" sz="2400" b="1">
                <a:solidFill>
                  <a:srgbClr val="660000"/>
                </a:solidFill>
                <a:latin typeface="Droid Sans"/>
                <a:ea typeface="Droid Sans"/>
                <a:cs typeface="Droid Sans"/>
                <a:sym typeface="Droid Sans"/>
              </a:rPr>
              <a:t>analytics principles</a:t>
            </a:r>
            <a:r>
              <a:rPr lang="en" sz="2400">
                <a:solidFill>
                  <a:srgbClr val="000000"/>
                </a:solidFill>
                <a:latin typeface="Droid Sans"/>
                <a:ea typeface="Droid Sans"/>
                <a:cs typeface="Droid Sans"/>
                <a:sym typeface="Droid Sans"/>
              </a:rPr>
              <a:t> and best practices to analyse different business consequences and achieve new levels of optimization.</a:t>
            </a:r>
            <a:endParaRPr sz="2400">
              <a:solidFill>
                <a:srgbClr val="000000"/>
              </a:solidFill>
              <a:latin typeface="Droid Sans"/>
              <a:ea typeface="Droid Sans"/>
              <a:cs typeface="Droid Sans"/>
              <a:sym typeface="Droid Sans"/>
            </a:endParaRPr>
          </a:p>
          <a:p>
            <a:pPr marL="457200" lvl="0" indent="-381000" algn="just" rtl="0">
              <a:spcBef>
                <a:spcPts val="0"/>
              </a:spcBef>
              <a:spcAft>
                <a:spcPts val="0"/>
              </a:spcAft>
              <a:buSzPts val="2400"/>
              <a:buFont typeface="Droid Sans"/>
              <a:buChar char="●"/>
            </a:pPr>
            <a:r>
              <a:rPr lang="en" sz="2400">
                <a:solidFill>
                  <a:srgbClr val="000000"/>
                </a:solidFill>
                <a:latin typeface="Droid Sans"/>
                <a:ea typeface="Droid Sans"/>
                <a:cs typeface="Droid Sans"/>
                <a:sym typeface="Droid Sans"/>
              </a:rPr>
              <a:t>This can combine </a:t>
            </a:r>
            <a:r>
              <a:rPr lang="en" sz="2400" b="1">
                <a:solidFill>
                  <a:srgbClr val="660000"/>
                </a:solidFill>
                <a:latin typeface="Droid Sans"/>
                <a:ea typeface="Droid Sans"/>
                <a:cs typeface="Droid Sans"/>
                <a:sym typeface="Droid Sans"/>
              </a:rPr>
              <a:t>complex analytics</a:t>
            </a:r>
            <a:r>
              <a:rPr lang="en" sz="2400">
                <a:solidFill>
                  <a:srgbClr val="000000"/>
                </a:solidFill>
                <a:latin typeface="Droid Sans"/>
                <a:ea typeface="Droid Sans"/>
                <a:cs typeface="Droid Sans"/>
                <a:sym typeface="Droid Sans"/>
              </a:rPr>
              <a:t> with the newer software platforms and will  lead towards  the </a:t>
            </a:r>
            <a:r>
              <a:rPr lang="en" sz="2400" b="1">
                <a:solidFill>
                  <a:srgbClr val="660000"/>
                </a:solidFill>
                <a:latin typeface="Droid Sans"/>
                <a:ea typeface="Droid Sans"/>
                <a:cs typeface="Droid Sans"/>
                <a:sym typeface="Droid Sans"/>
              </a:rPr>
              <a:t>predictable business out of every business insight </a:t>
            </a:r>
            <a:r>
              <a:rPr lang="en" sz="2400">
                <a:solidFill>
                  <a:srgbClr val="000000"/>
                </a:solidFill>
                <a:latin typeface="Droid Sans"/>
                <a:ea typeface="Droid Sans"/>
                <a:cs typeface="Droid Sans"/>
                <a:sym typeface="Droid Sans"/>
              </a:rPr>
              <a:t>  </a:t>
            </a:r>
            <a:endParaRPr sz="2400">
              <a:solidFill>
                <a:srgbClr val="000000"/>
              </a:solidFill>
              <a:latin typeface="Droid Sans"/>
              <a:ea typeface="Droid Sans"/>
              <a:cs typeface="Droid Sans"/>
              <a:sym typeface="Droid Sans"/>
            </a:endParaRPr>
          </a:p>
        </p:txBody>
      </p:sp>
      <p:pic>
        <p:nvPicPr>
          <p:cNvPr id="124" name="Google Shape;124;p21">
            <a:hlinkClick r:id="rId3"/>
          </p:cNvPr>
          <p:cNvPicPr preferRelativeResize="0"/>
          <p:nvPr/>
        </p:nvPicPr>
        <p:blipFill>
          <a:blip r:embed="rId4">
            <a:alphaModFix/>
          </a:blip>
          <a:stretch>
            <a:fillRect/>
          </a:stretch>
        </p:blipFill>
        <p:spPr>
          <a:xfrm>
            <a:off x="1703650" y="4026425"/>
            <a:ext cx="5810250" cy="27010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22"/>
          <p:cNvSpPr txBox="1">
            <a:spLocks noGrp="1"/>
          </p:cNvSpPr>
          <p:nvPr>
            <p:ph type="title"/>
          </p:nvPr>
        </p:nvSpPr>
        <p:spPr>
          <a:xfrm>
            <a:off x="457200" y="274645"/>
            <a:ext cx="8229600" cy="639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800">
                <a:solidFill>
                  <a:srgbClr val="660000"/>
                </a:solidFill>
                <a:latin typeface="Droid Sans"/>
                <a:ea typeface="Droid Sans"/>
                <a:cs typeface="Droid Sans"/>
                <a:sym typeface="Droid Sans"/>
              </a:rPr>
              <a:t>5. Cloud offerings</a:t>
            </a:r>
            <a:endParaRPr sz="4800">
              <a:solidFill>
                <a:srgbClr val="660000"/>
              </a:solidFill>
              <a:latin typeface="Droid Sans"/>
              <a:ea typeface="Droid Sans"/>
              <a:cs typeface="Droid Sans"/>
              <a:sym typeface="Droid Sans"/>
            </a:endParaRPr>
          </a:p>
        </p:txBody>
      </p:sp>
      <p:sp>
        <p:nvSpPr>
          <p:cNvPr id="130" name="Google Shape;130;p22"/>
          <p:cNvSpPr txBox="1">
            <a:spLocks noGrp="1"/>
          </p:cNvSpPr>
          <p:nvPr>
            <p:ph type="body" idx="1"/>
          </p:nvPr>
        </p:nvSpPr>
        <p:spPr>
          <a:xfrm>
            <a:off x="80325" y="913650"/>
            <a:ext cx="8986800" cy="58944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2400" b="1">
                <a:solidFill>
                  <a:srgbClr val="660000"/>
                </a:solidFill>
                <a:latin typeface="Droid Sans"/>
                <a:ea typeface="Droid Sans"/>
                <a:cs typeface="Droid Sans"/>
                <a:sym typeface="Droid Sans"/>
              </a:rPr>
              <a:t>5.3.1 Cloud Business Analytics Competencies  </a:t>
            </a:r>
            <a:endParaRPr sz="2400">
              <a:solidFill>
                <a:srgbClr val="000000"/>
              </a:solidFill>
              <a:latin typeface="Droid Sans"/>
              <a:ea typeface="Droid Sans"/>
              <a:cs typeface="Droid Sans"/>
              <a:sym typeface="Droid Sans"/>
            </a:endParaRPr>
          </a:p>
          <a:p>
            <a:pPr marL="0" lvl="0" indent="0" algn="just" rtl="0">
              <a:spcBef>
                <a:spcPts val="600"/>
              </a:spcBef>
              <a:spcAft>
                <a:spcPts val="0"/>
              </a:spcAft>
              <a:buNone/>
            </a:pPr>
            <a:r>
              <a:rPr lang="en" sz="2400">
                <a:solidFill>
                  <a:srgbClr val="000000"/>
                </a:solidFill>
                <a:latin typeface="Droid Sans"/>
                <a:ea typeface="Droid Sans"/>
                <a:cs typeface="Droid Sans"/>
                <a:sym typeface="Droid Sans"/>
              </a:rPr>
              <a:t>Cloud analytics is supported by different types of competencies</a:t>
            </a:r>
            <a:endParaRPr sz="2400">
              <a:solidFill>
                <a:srgbClr val="000000"/>
              </a:solidFill>
              <a:latin typeface="Droid Sans"/>
              <a:ea typeface="Droid Sans"/>
              <a:cs typeface="Droid Sans"/>
              <a:sym typeface="Droid Sans"/>
            </a:endParaRPr>
          </a:p>
          <a:p>
            <a:pPr marL="457200" lvl="0" indent="-381000" algn="just" rtl="0">
              <a:spcBef>
                <a:spcPts val="600"/>
              </a:spcBef>
              <a:spcAft>
                <a:spcPts val="0"/>
              </a:spcAft>
              <a:buClr>
                <a:srgbClr val="000000"/>
              </a:buClr>
              <a:buSzPts val="2400"/>
              <a:buFont typeface="Droid Sans"/>
              <a:buAutoNum type="arabicPeriod"/>
            </a:pPr>
            <a:r>
              <a:rPr lang="en" sz="2400" b="1">
                <a:solidFill>
                  <a:srgbClr val="660000"/>
                </a:solidFill>
                <a:latin typeface="Droid Sans"/>
                <a:ea typeface="Droid Sans"/>
                <a:cs typeface="Droid Sans"/>
                <a:sym typeface="Droid Sans"/>
              </a:rPr>
              <a:t>Cloud Business analytics strategy</a:t>
            </a:r>
            <a:r>
              <a:rPr lang="en" sz="2400">
                <a:solidFill>
                  <a:srgbClr val="000000"/>
                </a:solidFill>
                <a:latin typeface="Droid Sans"/>
                <a:ea typeface="Droid Sans"/>
                <a:cs typeface="Droid Sans"/>
                <a:sym typeface="Droid Sans"/>
              </a:rPr>
              <a:t> that helps client Analytics and optimization - provides different type or modelling techniques, deep computing and simulation techniques to check different types of “ what if”  analysis to increase performance.</a:t>
            </a:r>
            <a:endParaRPr sz="2400">
              <a:solidFill>
                <a:srgbClr val="000000"/>
              </a:solidFill>
              <a:latin typeface="Droid Sans"/>
              <a:ea typeface="Droid Sans"/>
              <a:cs typeface="Droid Sans"/>
              <a:sym typeface="Droid Sans"/>
            </a:endParaRPr>
          </a:p>
          <a:p>
            <a:pPr marL="0" lvl="0" indent="0" algn="just" rtl="0">
              <a:spcBef>
                <a:spcPts val="600"/>
              </a:spcBef>
              <a:spcAft>
                <a:spcPts val="0"/>
              </a:spcAft>
              <a:buNone/>
            </a:pPr>
            <a:endParaRPr sz="2400">
              <a:solidFill>
                <a:srgbClr val="000000"/>
              </a:solidFill>
              <a:latin typeface="Droid Sans"/>
              <a:ea typeface="Droid Sans"/>
              <a:cs typeface="Droid Sans"/>
              <a:sym typeface="Droid Sans"/>
            </a:endParaRPr>
          </a:p>
        </p:txBody>
      </p:sp>
      <p:pic>
        <p:nvPicPr>
          <p:cNvPr id="131" name="Google Shape;131;p22"/>
          <p:cNvPicPr preferRelativeResize="0"/>
          <p:nvPr/>
        </p:nvPicPr>
        <p:blipFill>
          <a:blip r:embed="rId3">
            <a:alphaModFix/>
          </a:blip>
          <a:stretch>
            <a:fillRect/>
          </a:stretch>
        </p:blipFill>
        <p:spPr>
          <a:xfrm>
            <a:off x="7540775" y="70300"/>
            <a:ext cx="1476375" cy="1504950"/>
          </a:xfrm>
          <a:prstGeom prst="rect">
            <a:avLst/>
          </a:prstGeom>
          <a:noFill/>
          <a:ln>
            <a:noFill/>
          </a:ln>
        </p:spPr>
      </p:pic>
      <p:pic>
        <p:nvPicPr>
          <p:cNvPr id="132" name="Google Shape;132;p22">
            <a:hlinkClick r:id="rId4"/>
          </p:cNvPr>
          <p:cNvPicPr preferRelativeResize="0"/>
          <p:nvPr/>
        </p:nvPicPr>
        <p:blipFill>
          <a:blip r:embed="rId5">
            <a:alphaModFix/>
          </a:blip>
          <a:stretch>
            <a:fillRect/>
          </a:stretch>
        </p:blipFill>
        <p:spPr>
          <a:xfrm>
            <a:off x="205225" y="3787250"/>
            <a:ext cx="8811926" cy="30707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23"/>
          <p:cNvSpPr txBox="1">
            <a:spLocks noGrp="1"/>
          </p:cNvSpPr>
          <p:nvPr>
            <p:ph type="title"/>
          </p:nvPr>
        </p:nvSpPr>
        <p:spPr>
          <a:xfrm>
            <a:off x="457200" y="274638"/>
            <a:ext cx="8229600" cy="1143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800">
                <a:solidFill>
                  <a:srgbClr val="660000"/>
                </a:solidFill>
                <a:latin typeface="Droid Sans"/>
                <a:ea typeface="Droid Sans"/>
                <a:cs typeface="Droid Sans"/>
                <a:sym typeface="Droid Sans"/>
              </a:rPr>
              <a:t>5. Cloud offerings</a:t>
            </a:r>
            <a:endParaRPr sz="4800">
              <a:solidFill>
                <a:srgbClr val="660000"/>
              </a:solidFill>
              <a:latin typeface="Droid Sans"/>
              <a:ea typeface="Droid Sans"/>
              <a:cs typeface="Droid Sans"/>
              <a:sym typeface="Droid Sans"/>
            </a:endParaRPr>
          </a:p>
        </p:txBody>
      </p:sp>
      <p:sp>
        <p:nvSpPr>
          <p:cNvPr id="138" name="Google Shape;138;p23"/>
          <p:cNvSpPr txBox="1">
            <a:spLocks noGrp="1"/>
          </p:cNvSpPr>
          <p:nvPr>
            <p:ph type="body" idx="1"/>
          </p:nvPr>
        </p:nvSpPr>
        <p:spPr>
          <a:xfrm>
            <a:off x="457200" y="1600200"/>
            <a:ext cx="8229600" cy="49677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2400" b="1">
                <a:solidFill>
                  <a:srgbClr val="660000"/>
                </a:solidFill>
                <a:latin typeface="Droid Sans"/>
                <a:ea typeface="Droid Sans"/>
                <a:cs typeface="Droid Sans"/>
                <a:sym typeface="Droid Sans"/>
              </a:rPr>
              <a:t>5.3.1 Cloud Business Analytics Competencies </a:t>
            </a:r>
            <a:endParaRPr sz="2400" b="1">
              <a:solidFill>
                <a:srgbClr val="660000"/>
              </a:solidFill>
              <a:latin typeface="Droid Sans"/>
              <a:ea typeface="Droid Sans"/>
              <a:cs typeface="Droid Sans"/>
              <a:sym typeface="Droid Sans"/>
            </a:endParaRPr>
          </a:p>
          <a:p>
            <a:pPr marL="0" lvl="0" indent="0" algn="l" rtl="0">
              <a:spcBef>
                <a:spcPts val="600"/>
              </a:spcBef>
              <a:spcAft>
                <a:spcPts val="0"/>
              </a:spcAft>
              <a:buNone/>
            </a:pPr>
            <a:r>
              <a:rPr lang="en" sz="2400" b="1">
                <a:solidFill>
                  <a:srgbClr val="660000"/>
                </a:solidFill>
                <a:latin typeface="Droid Sans"/>
                <a:ea typeface="Droid Sans"/>
                <a:cs typeface="Droid Sans"/>
                <a:sym typeface="Droid Sans"/>
              </a:rPr>
              <a:t> </a:t>
            </a:r>
            <a:endParaRPr sz="2400" b="1">
              <a:solidFill>
                <a:srgbClr val="660000"/>
              </a:solidFill>
              <a:latin typeface="Droid Sans"/>
              <a:ea typeface="Droid Sans"/>
              <a:cs typeface="Droid Sans"/>
              <a:sym typeface="Droid Sans"/>
            </a:endParaRPr>
          </a:p>
          <a:p>
            <a:pPr marL="0" lvl="0" indent="0" algn="just" rtl="0">
              <a:spcBef>
                <a:spcPts val="600"/>
              </a:spcBef>
              <a:spcAft>
                <a:spcPts val="0"/>
              </a:spcAft>
              <a:buNone/>
            </a:pPr>
            <a:r>
              <a:rPr lang="en" sz="2400" b="1">
                <a:solidFill>
                  <a:srgbClr val="660000"/>
                </a:solidFill>
                <a:latin typeface="Droid Sans"/>
                <a:ea typeface="Droid Sans"/>
                <a:cs typeface="Droid Sans"/>
                <a:sym typeface="Droid Sans"/>
              </a:rPr>
              <a:t>2. Business management and performance management</a:t>
            </a:r>
            <a:r>
              <a:rPr lang="en" sz="2400">
                <a:solidFill>
                  <a:srgbClr val="000000"/>
                </a:solidFill>
                <a:latin typeface="Droid Sans"/>
                <a:ea typeface="Droid Sans"/>
                <a:cs typeface="Droid Sans"/>
                <a:sym typeface="Droid Sans"/>
              </a:rPr>
              <a:t> helps increase performance by providing accurate and on-time data reporting. </a:t>
            </a:r>
            <a:endParaRPr sz="2400">
              <a:solidFill>
                <a:srgbClr val="000000"/>
              </a:solidFill>
              <a:latin typeface="Droid Sans"/>
              <a:ea typeface="Droid Sans"/>
              <a:cs typeface="Droid Sans"/>
              <a:sym typeface="Droid Sans"/>
            </a:endParaRPr>
          </a:p>
          <a:p>
            <a:pPr marL="0" lvl="0" indent="0" algn="just" rtl="0">
              <a:spcBef>
                <a:spcPts val="600"/>
              </a:spcBef>
              <a:spcAft>
                <a:spcPts val="0"/>
              </a:spcAft>
              <a:buNone/>
            </a:pPr>
            <a:endParaRPr sz="2400">
              <a:solidFill>
                <a:srgbClr val="000000"/>
              </a:solidFill>
              <a:latin typeface="Droid Sans"/>
              <a:ea typeface="Droid Sans"/>
              <a:cs typeface="Droid Sans"/>
              <a:sym typeface="Droid Sans"/>
            </a:endParaRPr>
          </a:p>
        </p:txBody>
      </p:sp>
      <p:pic>
        <p:nvPicPr>
          <p:cNvPr id="139" name="Google Shape;139;p23">
            <a:hlinkClick r:id="rId3"/>
          </p:cNvPr>
          <p:cNvPicPr preferRelativeResize="0"/>
          <p:nvPr/>
        </p:nvPicPr>
        <p:blipFill>
          <a:blip r:embed="rId4">
            <a:alphaModFix/>
          </a:blip>
          <a:stretch>
            <a:fillRect/>
          </a:stretch>
        </p:blipFill>
        <p:spPr>
          <a:xfrm>
            <a:off x="6446325" y="5934225"/>
            <a:ext cx="2697675" cy="923775"/>
          </a:xfrm>
          <a:prstGeom prst="rect">
            <a:avLst/>
          </a:prstGeom>
          <a:noFill/>
          <a:ln>
            <a:noFill/>
          </a:ln>
        </p:spPr>
      </p:pic>
      <p:pic>
        <p:nvPicPr>
          <p:cNvPr id="140" name="Google Shape;140;p23">
            <a:hlinkClick r:id="rId5"/>
          </p:cNvPr>
          <p:cNvPicPr preferRelativeResize="0"/>
          <p:nvPr/>
        </p:nvPicPr>
        <p:blipFill>
          <a:blip r:embed="rId6">
            <a:alphaModFix/>
          </a:blip>
          <a:stretch>
            <a:fillRect/>
          </a:stretch>
        </p:blipFill>
        <p:spPr>
          <a:xfrm>
            <a:off x="457200" y="3883175"/>
            <a:ext cx="5257450" cy="28554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4"/>
          <p:cNvSpPr txBox="1">
            <a:spLocks noGrp="1"/>
          </p:cNvSpPr>
          <p:nvPr>
            <p:ph type="title"/>
          </p:nvPr>
        </p:nvSpPr>
        <p:spPr>
          <a:xfrm>
            <a:off x="457200" y="274649"/>
            <a:ext cx="8229600" cy="558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800">
                <a:solidFill>
                  <a:srgbClr val="660000"/>
                </a:solidFill>
                <a:latin typeface="Droid Sans"/>
                <a:ea typeface="Droid Sans"/>
                <a:cs typeface="Droid Sans"/>
                <a:sym typeface="Droid Sans"/>
              </a:rPr>
              <a:t>5. Cloud offerings</a:t>
            </a:r>
            <a:endParaRPr sz="4800">
              <a:solidFill>
                <a:srgbClr val="660000"/>
              </a:solidFill>
              <a:latin typeface="Droid Sans"/>
              <a:ea typeface="Droid Sans"/>
              <a:cs typeface="Droid Sans"/>
              <a:sym typeface="Droid Sans"/>
            </a:endParaRPr>
          </a:p>
        </p:txBody>
      </p:sp>
      <p:sp>
        <p:nvSpPr>
          <p:cNvPr id="146" name="Google Shape;146;p24"/>
          <p:cNvSpPr txBox="1">
            <a:spLocks noGrp="1"/>
          </p:cNvSpPr>
          <p:nvPr>
            <p:ph type="body" idx="1"/>
          </p:nvPr>
        </p:nvSpPr>
        <p:spPr>
          <a:xfrm>
            <a:off x="90375" y="682800"/>
            <a:ext cx="8996700" cy="61251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2400" b="1">
                <a:solidFill>
                  <a:srgbClr val="660000"/>
                </a:solidFill>
                <a:latin typeface="Droid Sans"/>
                <a:ea typeface="Droid Sans"/>
                <a:cs typeface="Droid Sans"/>
                <a:sym typeface="Droid Sans"/>
              </a:rPr>
              <a:t>5.3.1 Cloud Business Analytics Competencies  </a:t>
            </a:r>
            <a:endParaRPr sz="2400" b="1">
              <a:solidFill>
                <a:srgbClr val="660000"/>
              </a:solidFill>
              <a:latin typeface="Droid Sans"/>
              <a:ea typeface="Droid Sans"/>
              <a:cs typeface="Droid Sans"/>
              <a:sym typeface="Droid Sans"/>
            </a:endParaRPr>
          </a:p>
          <a:p>
            <a:pPr marL="0" lvl="0" indent="0" algn="just" rtl="0">
              <a:spcBef>
                <a:spcPts val="600"/>
              </a:spcBef>
              <a:spcAft>
                <a:spcPts val="0"/>
              </a:spcAft>
              <a:buNone/>
            </a:pPr>
            <a:r>
              <a:rPr lang="en" sz="2400">
                <a:solidFill>
                  <a:srgbClr val="000000"/>
                </a:solidFill>
                <a:latin typeface="Droid Sans"/>
                <a:ea typeface="Droid Sans"/>
                <a:cs typeface="Droid Sans"/>
                <a:sym typeface="Droid Sans"/>
              </a:rPr>
              <a:t>Cloud analytics is supported by different types of competencies</a:t>
            </a:r>
            <a:endParaRPr sz="2400">
              <a:solidFill>
                <a:srgbClr val="000000"/>
              </a:solidFill>
              <a:latin typeface="Droid Sans"/>
              <a:ea typeface="Droid Sans"/>
              <a:cs typeface="Droid Sans"/>
              <a:sym typeface="Droid Sans"/>
            </a:endParaRPr>
          </a:p>
          <a:p>
            <a:pPr marL="0" lvl="0" indent="0" algn="just" rtl="0">
              <a:spcBef>
                <a:spcPts val="600"/>
              </a:spcBef>
              <a:spcAft>
                <a:spcPts val="0"/>
              </a:spcAft>
              <a:buNone/>
            </a:pPr>
            <a:r>
              <a:rPr lang="en" sz="2400" b="1">
                <a:solidFill>
                  <a:srgbClr val="660000"/>
                </a:solidFill>
                <a:latin typeface="Droid Sans"/>
                <a:ea typeface="Droid Sans"/>
                <a:cs typeface="Droid Sans"/>
                <a:sym typeface="Droid Sans"/>
              </a:rPr>
              <a:t>3. Enterprise information management</a:t>
            </a:r>
            <a:r>
              <a:rPr lang="en" sz="2400">
                <a:solidFill>
                  <a:srgbClr val="000000"/>
                </a:solidFill>
                <a:latin typeface="Droid Sans"/>
                <a:ea typeface="Droid Sans"/>
                <a:cs typeface="Droid Sans"/>
                <a:sym typeface="Droid Sans"/>
              </a:rPr>
              <a:t> that lets the user to apply different architecture related to data extraction, archival, retrieval, movement and integration.</a:t>
            </a:r>
            <a:endParaRPr sz="2400">
              <a:solidFill>
                <a:srgbClr val="000000"/>
              </a:solidFill>
              <a:latin typeface="Droid Sans"/>
              <a:ea typeface="Droid Sans"/>
              <a:cs typeface="Droid Sans"/>
              <a:sym typeface="Droid Sans"/>
            </a:endParaRPr>
          </a:p>
          <a:p>
            <a:pPr marL="0" lvl="0" indent="0" algn="just" rtl="0">
              <a:spcBef>
                <a:spcPts val="600"/>
              </a:spcBef>
              <a:spcAft>
                <a:spcPts val="0"/>
              </a:spcAft>
              <a:buNone/>
            </a:pPr>
            <a:endParaRPr sz="2400">
              <a:solidFill>
                <a:srgbClr val="000000"/>
              </a:solidFill>
              <a:latin typeface="Droid Sans"/>
              <a:ea typeface="Droid Sans"/>
              <a:cs typeface="Droid Sans"/>
              <a:sym typeface="Droid Sans"/>
            </a:endParaRPr>
          </a:p>
          <a:p>
            <a:pPr marL="0" lvl="0" indent="0" algn="just" rtl="0">
              <a:spcBef>
                <a:spcPts val="600"/>
              </a:spcBef>
              <a:spcAft>
                <a:spcPts val="0"/>
              </a:spcAft>
              <a:buNone/>
            </a:pPr>
            <a:endParaRPr sz="2400">
              <a:solidFill>
                <a:srgbClr val="000000"/>
              </a:solidFill>
              <a:latin typeface="Droid Sans"/>
              <a:ea typeface="Droid Sans"/>
              <a:cs typeface="Droid Sans"/>
              <a:sym typeface="Droid Sans"/>
            </a:endParaRPr>
          </a:p>
          <a:p>
            <a:pPr marL="0" lvl="0" indent="0" algn="just" rtl="0">
              <a:spcBef>
                <a:spcPts val="600"/>
              </a:spcBef>
              <a:spcAft>
                <a:spcPts val="0"/>
              </a:spcAft>
              <a:buNone/>
            </a:pPr>
            <a:endParaRPr sz="2400">
              <a:solidFill>
                <a:srgbClr val="000000"/>
              </a:solidFill>
              <a:latin typeface="Droid Sans"/>
              <a:ea typeface="Droid Sans"/>
              <a:cs typeface="Droid Sans"/>
              <a:sym typeface="Droid Sans"/>
            </a:endParaRPr>
          </a:p>
          <a:p>
            <a:pPr marL="0" lvl="0" indent="0" algn="just" rtl="0">
              <a:spcBef>
                <a:spcPts val="600"/>
              </a:spcBef>
              <a:spcAft>
                <a:spcPts val="0"/>
              </a:spcAft>
              <a:buNone/>
            </a:pPr>
            <a:endParaRPr sz="2400">
              <a:solidFill>
                <a:srgbClr val="000000"/>
              </a:solidFill>
              <a:latin typeface="Droid Sans"/>
              <a:ea typeface="Droid Sans"/>
              <a:cs typeface="Droid Sans"/>
              <a:sym typeface="Droid Sans"/>
            </a:endParaRPr>
          </a:p>
          <a:p>
            <a:pPr marL="0" lvl="0" indent="0" algn="just" rtl="0">
              <a:spcBef>
                <a:spcPts val="600"/>
              </a:spcBef>
              <a:spcAft>
                <a:spcPts val="0"/>
              </a:spcAft>
              <a:buNone/>
            </a:pPr>
            <a:r>
              <a:rPr lang="en" sz="2400" b="1">
                <a:solidFill>
                  <a:srgbClr val="660000"/>
                </a:solidFill>
                <a:latin typeface="Droid Sans"/>
                <a:ea typeface="Droid Sans"/>
                <a:cs typeface="Droid Sans"/>
                <a:sym typeface="Droid Sans"/>
              </a:rPr>
              <a:t>4. Content management</a:t>
            </a:r>
            <a:r>
              <a:rPr lang="en" sz="2400">
                <a:solidFill>
                  <a:srgbClr val="000000"/>
                </a:solidFill>
                <a:latin typeface="Droid Sans"/>
                <a:ea typeface="Droid Sans"/>
                <a:cs typeface="Droid Sans"/>
                <a:sym typeface="Droid Sans"/>
              </a:rPr>
              <a:t> that includes different service architecture, technology architecture and process related to capturing, storing, preserving, delivering and managing the data. It also provides access in the global environment and makes it easy to share data with stakeholders across the globe </a:t>
            </a:r>
            <a:endParaRPr sz="2400">
              <a:solidFill>
                <a:srgbClr val="000000"/>
              </a:solidFill>
              <a:latin typeface="Droid Sans"/>
              <a:ea typeface="Droid Sans"/>
              <a:cs typeface="Droid Sans"/>
              <a:sym typeface="Droid Sans"/>
            </a:endParaRPr>
          </a:p>
        </p:txBody>
      </p:sp>
      <p:pic>
        <p:nvPicPr>
          <p:cNvPr id="147" name="Google Shape;147;p24">
            <a:hlinkClick r:id="rId3"/>
          </p:cNvPr>
          <p:cNvPicPr preferRelativeResize="0"/>
          <p:nvPr/>
        </p:nvPicPr>
        <p:blipFill>
          <a:blip r:embed="rId4">
            <a:alphaModFix/>
          </a:blip>
          <a:stretch>
            <a:fillRect/>
          </a:stretch>
        </p:blipFill>
        <p:spPr>
          <a:xfrm>
            <a:off x="5172900" y="2771325"/>
            <a:ext cx="3331825" cy="1837225"/>
          </a:xfrm>
          <a:prstGeom prst="rect">
            <a:avLst/>
          </a:prstGeom>
          <a:noFill/>
          <a:ln>
            <a:noFill/>
          </a:ln>
        </p:spPr>
      </p:pic>
      <p:pic>
        <p:nvPicPr>
          <p:cNvPr id="148" name="Google Shape;148;p24">
            <a:hlinkClick r:id="rId5"/>
          </p:cNvPr>
          <p:cNvPicPr preferRelativeResize="0"/>
          <p:nvPr/>
        </p:nvPicPr>
        <p:blipFill>
          <a:blip r:embed="rId6">
            <a:alphaModFix/>
          </a:blip>
          <a:stretch>
            <a:fillRect/>
          </a:stretch>
        </p:blipFill>
        <p:spPr>
          <a:xfrm>
            <a:off x="170700" y="2937425"/>
            <a:ext cx="4910051" cy="15050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25"/>
          <p:cNvSpPr txBox="1">
            <a:spLocks noGrp="1"/>
          </p:cNvSpPr>
          <p:nvPr>
            <p:ph type="title"/>
          </p:nvPr>
        </p:nvSpPr>
        <p:spPr>
          <a:xfrm>
            <a:off x="457200" y="274647"/>
            <a:ext cx="8229600" cy="809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800">
                <a:solidFill>
                  <a:srgbClr val="660000"/>
                </a:solidFill>
                <a:latin typeface="Droid Sans"/>
                <a:ea typeface="Droid Sans"/>
                <a:cs typeface="Droid Sans"/>
                <a:sym typeface="Droid Sans"/>
              </a:rPr>
              <a:t>5. Cloud offerings</a:t>
            </a:r>
            <a:endParaRPr sz="4800">
              <a:solidFill>
                <a:srgbClr val="660000"/>
              </a:solidFill>
              <a:latin typeface="Droid Sans"/>
              <a:ea typeface="Droid Sans"/>
              <a:cs typeface="Droid Sans"/>
              <a:sym typeface="Droid Sans"/>
            </a:endParaRPr>
          </a:p>
        </p:txBody>
      </p:sp>
      <p:sp>
        <p:nvSpPr>
          <p:cNvPr id="154" name="Google Shape;154;p25"/>
          <p:cNvSpPr txBox="1">
            <a:spLocks noGrp="1"/>
          </p:cNvSpPr>
          <p:nvPr>
            <p:ph type="body" idx="1"/>
          </p:nvPr>
        </p:nvSpPr>
        <p:spPr>
          <a:xfrm>
            <a:off x="90375" y="1084350"/>
            <a:ext cx="8936400" cy="54834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2400" b="1">
                <a:solidFill>
                  <a:srgbClr val="660000"/>
                </a:solidFill>
                <a:latin typeface="Droid Sans"/>
                <a:ea typeface="Droid Sans"/>
                <a:cs typeface="Droid Sans"/>
                <a:sym typeface="Droid Sans"/>
              </a:rPr>
              <a:t>5.3.2  How it Works: Analytics </a:t>
            </a:r>
            <a:endParaRPr sz="2400" b="1">
              <a:solidFill>
                <a:srgbClr val="660000"/>
              </a:solidFill>
              <a:latin typeface="Droid Sans"/>
              <a:ea typeface="Droid Sans"/>
              <a:cs typeface="Droid Sans"/>
              <a:sym typeface="Droid Sans"/>
            </a:endParaRPr>
          </a:p>
          <a:p>
            <a:pPr marL="457200" lvl="0" indent="-381000" algn="just" rtl="0">
              <a:spcBef>
                <a:spcPts val="600"/>
              </a:spcBef>
              <a:spcAft>
                <a:spcPts val="0"/>
              </a:spcAft>
              <a:buSzPts val="2400"/>
              <a:buFont typeface="Droid Sans"/>
              <a:buChar char="●"/>
            </a:pPr>
            <a:r>
              <a:rPr lang="en" sz="2400">
                <a:solidFill>
                  <a:srgbClr val="000000"/>
                </a:solidFill>
                <a:latin typeface="Droid Sans"/>
                <a:ea typeface="Droid Sans"/>
                <a:cs typeface="Droid Sans"/>
                <a:sym typeface="Droid Sans"/>
              </a:rPr>
              <a:t>Analytics works with the combination of hardware, services and middleware. This expertise makes it best suited to help clients extract new value from their business information.</a:t>
            </a:r>
            <a:endParaRPr sz="2400">
              <a:solidFill>
                <a:srgbClr val="000000"/>
              </a:solidFill>
              <a:latin typeface="Droid Sans"/>
              <a:ea typeface="Droid Sans"/>
              <a:cs typeface="Droid Sans"/>
              <a:sym typeface="Droid Sans"/>
            </a:endParaRPr>
          </a:p>
          <a:p>
            <a:pPr marL="0" lvl="0" indent="0" algn="just" rtl="0">
              <a:spcBef>
                <a:spcPts val="600"/>
              </a:spcBef>
              <a:spcAft>
                <a:spcPts val="0"/>
              </a:spcAft>
              <a:buNone/>
            </a:pPr>
            <a:endParaRPr sz="2400">
              <a:solidFill>
                <a:srgbClr val="000000"/>
              </a:solidFill>
              <a:latin typeface="Droid Sans"/>
              <a:ea typeface="Droid Sans"/>
              <a:cs typeface="Droid Sans"/>
              <a:sym typeface="Droid Sans"/>
            </a:endParaRPr>
          </a:p>
          <a:p>
            <a:pPr marL="0" lvl="0" indent="0" algn="just" rtl="0">
              <a:spcBef>
                <a:spcPts val="600"/>
              </a:spcBef>
              <a:spcAft>
                <a:spcPts val="0"/>
              </a:spcAft>
              <a:buNone/>
            </a:pPr>
            <a:endParaRPr sz="2400">
              <a:solidFill>
                <a:srgbClr val="000000"/>
              </a:solidFill>
              <a:latin typeface="Droid Sans"/>
              <a:ea typeface="Droid Sans"/>
              <a:cs typeface="Droid Sans"/>
              <a:sym typeface="Droid Sans"/>
            </a:endParaRPr>
          </a:p>
          <a:p>
            <a:pPr marL="0" lvl="0" indent="0" algn="just" rtl="0">
              <a:spcBef>
                <a:spcPts val="600"/>
              </a:spcBef>
              <a:spcAft>
                <a:spcPts val="0"/>
              </a:spcAft>
              <a:buNone/>
            </a:pPr>
            <a:endParaRPr sz="2400">
              <a:solidFill>
                <a:srgbClr val="000000"/>
              </a:solidFill>
              <a:latin typeface="Droid Sans"/>
              <a:ea typeface="Droid Sans"/>
              <a:cs typeface="Droid Sans"/>
              <a:sym typeface="Droid Sans"/>
            </a:endParaRPr>
          </a:p>
          <a:p>
            <a:pPr marL="0" lvl="0" indent="0" algn="just" rtl="0">
              <a:spcBef>
                <a:spcPts val="600"/>
              </a:spcBef>
              <a:spcAft>
                <a:spcPts val="0"/>
              </a:spcAft>
              <a:buNone/>
            </a:pPr>
            <a:endParaRPr sz="2400">
              <a:solidFill>
                <a:srgbClr val="000000"/>
              </a:solidFill>
              <a:latin typeface="Droid Sans"/>
              <a:ea typeface="Droid Sans"/>
              <a:cs typeface="Droid Sans"/>
              <a:sym typeface="Droid Sans"/>
            </a:endParaRPr>
          </a:p>
          <a:p>
            <a:pPr marL="0" lvl="0" indent="0" algn="just" rtl="0">
              <a:spcBef>
                <a:spcPts val="600"/>
              </a:spcBef>
              <a:spcAft>
                <a:spcPts val="0"/>
              </a:spcAft>
              <a:buNone/>
            </a:pPr>
            <a:endParaRPr sz="1400">
              <a:solidFill>
                <a:srgbClr val="000000"/>
              </a:solidFill>
              <a:latin typeface="Droid Sans"/>
              <a:ea typeface="Droid Sans"/>
              <a:cs typeface="Droid Sans"/>
              <a:sym typeface="Droid Sans"/>
            </a:endParaRPr>
          </a:p>
          <a:p>
            <a:pPr marL="457200" lvl="0" indent="-381000" algn="just" rtl="0">
              <a:spcBef>
                <a:spcPts val="600"/>
              </a:spcBef>
              <a:spcAft>
                <a:spcPts val="0"/>
              </a:spcAft>
              <a:buClr>
                <a:srgbClr val="000000"/>
              </a:buClr>
              <a:buSzPts val="2400"/>
              <a:buFont typeface="Droid Sans"/>
              <a:buChar char="●"/>
            </a:pPr>
            <a:r>
              <a:rPr lang="en" sz="2400">
                <a:solidFill>
                  <a:srgbClr val="000000"/>
                </a:solidFill>
                <a:latin typeface="Droid Sans"/>
                <a:ea typeface="Droid Sans"/>
                <a:cs typeface="Droid Sans"/>
                <a:sym typeface="Droid Sans"/>
              </a:rPr>
              <a:t>Delivering business analytics and information software requires a seamless flow of all forms of data regardless of format, platform and location.</a:t>
            </a:r>
            <a:endParaRPr sz="2400">
              <a:solidFill>
                <a:srgbClr val="000000"/>
              </a:solidFill>
              <a:latin typeface="Droid Sans"/>
              <a:ea typeface="Droid Sans"/>
              <a:cs typeface="Droid Sans"/>
              <a:sym typeface="Droid Sans"/>
            </a:endParaRPr>
          </a:p>
          <a:p>
            <a:pPr marL="457200" lvl="0" indent="-381000" algn="just" rtl="0">
              <a:spcBef>
                <a:spcPts val="0"/>
              </a:spcBef>
              <a:spcAft>
                <a:spcPts val="0"/>
              </a:spcAft>
              <a:buClr>
                <a:srgbClr val="000000"/>
              </a:buClr>
              <a:buSzPts val="2400"/>
              <a:buFont typeface="Droid Sans"/>
              <a:buChar char="●"/>
            </a:pPr>
            <a:r>
              <a:rPr lang="en" sz="2400">
                <a:solidFill>
                  <a:srgbClr val="000000"/>
                </a:solidFill>
                <a:latin typeface="Droid Sans"/>
                <a:ea typeface="Droid Sans"/>
                <a:cs typeface="Droid Sans"/>
                <a:sym typeface="Droid Sans"/>
              </a:rPr>
              <a:t>Its focus on open industry standards is key to this effort, and gives us a significant advantages.</a:t>
            </a:r>
            <a:endParaRPr sz="2400">
              <a:solidFill>
                <a:srgbClr val="000000"/>
              </a:solidFill>
              <a:latin typeface="Droid Sans"/>
              <a:ea typeface="Droid Sans"/>
              <a:cs typeface="Droid Sans"/>
              <a:sym typeface="Droid Sans"/>
            </a:endParaRPr>
          </a:p>
          <a:p>
            <a:pPr marL="0" lvl="0" indent="0" algn="just" rtl="0">
              <a:spcBef>
                <a:spcPts val="600"/>
              </a:spcBef>
              <a:spcAft>
                <a:spcPts val="0"/>
              </a:spcAft>
              <a:buNone/>
            </a:pPr>
            <a:endParaRPr sz="2400">
              <a:solidFill>
                <a:srgbClr val="000000"/>
              </a:solidFill>
              <a:latin typeface="Droid Sans"/>
              <a:ea typeface="Droid Sans"/>
              <a:cs typeface="Droid Sans"/>
              <a:sym typeface="Droid Sans"/>
            </a:endParaRPr>
          </a:p>
        </p:txBody>
      </p:sp>
      <p:pic>
        <p:nvPicPr>
          <p:cNvPr id="155" name="Google Shape;155;p25">
            <a:hlinkClick r:id="rId3"/>
          </p:cNvPr>
          <p:cNvPicPr preferRelativeResize="0"/>
          <p:nvPr/>
        </p:nvPicPr>
        <p:blipFill>
          <a:blip r:embed="rId4">
            <a:alphaModFix/>
          </a:blip>
          <a:stretch>
            <a:fillRect/>
          </a:stretch>
        </p:blipFill>
        <p:spPr>
          <a:xfrm>
            <a:off x="6079525" y="3252762"/>
            <a:ext cx="2526926" cy="1307225"/>
          </a:xfrm>
          <a:prstGeom prst="rect">
            <a:avLst/>
          </a:prstGeom>
          <a:noFill/>
          <a:ln>
            <a:noFill/>
          </a:ln>
        </p:spPr>
      </p:pic>
      <p:pic>
        <p:nvPicPr>
          <p:cNvPr id="156" name="Google Shape;156;p25">
            <a:hlinkClick r:id="rId5"/>
          </p:cNvPr>
          <p:cNvPicPr preferRelativeResize="0"/>
          <p:nvPr/>
        </p:nvPicPr>
        <p:blipFill>
          <a:blip r:embed="rId6">
            <a:alphaModFix/>
          </a:blip>
          <a:stretch>
            <a:fillRect/>
          </a:stretch>
        </p:blipFill>
        <p:spPr>
          <a:xfrm>
            <a:off x="943300" y="2821650"/>
            <a:ext cx="4368399" cy="2058277"/>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26"/>
          <p:cNvSpPr txBox="1">
            <a:spLocks noGrp="1"/>
          </p:cNvSpPr>
          <p:nvPr>
            <p:ph type="title"/>
          </p:nvPr>
        </p:nvSpPr>
        <p:spPr>
          <a:xfrm>
            <a:off x="457200" y="140575"/>
            <a:ext cx="8229600" cy="582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800">
                <a:solidFill>
                  <a:srgbClr val="660000"/>
                </a:solidFill>
                <a:latin typeface="Droid Sans"/>
                <a:ea typeface="Droid Sans"/>
                <a:cs typeface="Droid Sans"/>
                <a:sym typeface="Droid Sans"/>
              </a:rPr>
              <a:t>5. Cloud offerings</a:t>
            </a:r>
            <a:endParaRPr sz="4800">
              <a:solidFill>
                <a:srgbClr val="660000"/>
              </a:solidFill>
              <a:latin typeface="Droid Sans"/>
              <a:ea typeface="Droid Sans"/>
              <a:cs typeface="Droid Sans"/>
              <a:sym typeface="Droid Sans"/>
            </a:endParaRPr>
          </a:p>
        </p:txBody>
      </p:sp>
      <p:sp>
        <p:nvSpPr>
          <p:cNvPr id="162" name="Google Shape;162;p26"/>
          <p:cNvSpPr txBox="1">
            <a:spLocks noGrp="1"/>
          </p:cNvSpPr>
          <p:nvPr>
            <p:ph type="body" idx="1"/>
          </p:nvPr>
        </p:nvSpPr>
        <p:spPr>
          <a:xfrm>
            <a:off x="457200" y="722875"/>
            <a:ext cx="8229600" cy="60447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2400" b="1">
                <a:solidFill>
                  <a:srgbClr val="660000"/>
                </a:solidFill>
                <a:latin typeface="Droid Sans"/>
                <a:ea typeface="Droid Sans"/>
                <a:cs typeface="Droid Sans"/>
                <a:sym typeface="Droid Sans"/>
              </a:rPr>
              <a:t>5.3.2  How it Works: Analytics </a:t>
            </a:r>
            <a:endParaRPr sz="2400" b="1">
              <a:solidFill>
                <a:srgbClr val="660000"/>
              </a:solidFill>
              <a:latin typeface="Droid Sans"/>
              <a:ea typeface="Droid Sans"/>
              <a:cs typeface="Droid Sans"/>
              <a:sym typeface="Droid Sans"/>
            </a:endParaRPr>
          </a:p>
          <a:p>
            <a:pPr marL="457200" lvl="0" indent="-381000" algn="just" rtl="0">
              <a:spcBef>
                <a:spcPts val="600"/>
              </a:spcBef>
              <a:spcAft>
                <a:spcPts val="0"/>
              </a:spcAft>
              <a:buClr>
                <a:srgbClr val="000000"/>
              </a:buClr>
              <a:buSzPts val="2400"/>
              <a:buFont typeface="Droid Sans"/>
              <a:buChar char="●"/>
            </a:pPr>
            <a:r>
              <a:rPr lang="en" sz="2400">
                <a:solidFill>
                  <a:srgbClr val="000000"/>
                </a:solidFill>
                <a:latin typeface="Droid Sans"/>
                <a:ea typeface="Droid Sans"/>
                <a:cs typeface="Droid Sans"/>
                <a:sym typeface="Droid Sans"/>
              </a:rPr>
              <a:t>The system features include the platform that provides data reporting, analytics based on text, mining activities, business intelligence, dashboard and perceptive analytics techniques.</a:t>
            </a:r>
            <a:endParaRPr sz="2400">
              <a:solidFill>
                <a:srgbClr val="000000"/>
              </a:solidFill>
              <a:latin typeface="Droid Sans"/>
              <a:ea typeface="Droid Sans"/>
              <a:cs typeface="Droid Sans"/>
              <a:sym typeface="Droid Sans"/>
            </a:endParaRPr>
          </a:p>
          <a:p>
            <a:pPr marL="0" lvl="0" indent="0" algn="just" rtl="0">
              <a:spcBef>
                <a:spcPts val="600"/>
              </a:spcBef>
              <a:spcAft>
                <a:spcPts val="0"/>
              </a:spcAft>
              <a:buNone/>
            </a:pPr>
            <a:endParaRPr sz="2400">
              <a:solidFill>
                <a:srgbClr val="000000"/>
              </a:solidFill>
              <a:latin typeface="Droid Sans"/>
              <a:ea typeface="Droid Sans"/>
              <a:cs typeface="Droid Sans"/>
              <a:sym typeface="Droid Sans"/>
            </a:endParaRPr>
          </a:p>
          <a:p>
            <a:pPr marL="0" lvl="0" indent="0" algn="just" rtl="0">
              <a:spcBef>
                <a:spcPts val="600"/>
              </a:spcBef>
              <a:spcAft>
                <a:spcPts val="0"/>
              </a:spcAft>
              <a:buNone/>
            </a:pPr>
            <a:endParaRPr sz="2400">
              <a:solidFill>
                <a:srgbClr val="000000"/>
              </a:solidFill>
              <a:latin typeface="Droid Sans"/>
              <a:ea typeface="Droid Sans"/>
              <a:cs typeface="Droid Sans"/>
              <a:sym typeface="Droid Sans"/>
            </a:endParaRPr>
          </a:p>
          <a:p>
            <a:pPr marL="0" lvl="0" indent="0" algn="just" rtl="0">
              <a:spcBef>
                <a:spcPts val="600"/>
              </a:spcBef>
              <a:spcAft>
                <a:spcPts val="0"/>
              </a:spcAft>
              <a:buNone/>
            </a:pPr>
            <a:endParaRPr sz="2400">
              <a:solidFill>
                <a:srgbClr val="000000"/>
              </a:solidFill>
              <a:latin typeface="Droid Sans"/>
              <a:ea typeface="Droid Sans"/>
              <a:cs typeface="Droid Sans"/>
              <a:sym typeface="Droid Sans"/>
            </a:endParaRPr>
          </a:p>
          <a:p>
            <a:pPr marL="0" lvl="0" indent="0" algn="just" rtl="0">
              <a:spcBef>
                <a:spcPts val="600"/>
              </a:spcBef>
              <a:spcAft>
                <a:spcPts val="0"/>
              </a:spcAft>
              <a:buNone/>
            </a:pPr>
            <a:endParaRPr sz="2400">
              <a:solidFill>
                <a:srgbClr val="000000"/>
              </a:solidFill>
              <a:latin typeface="Droid Sans"/>
              <a:ea typeface="Droid Sans"/>
              <a:cs typeface="Droid Sans"/>
              <a:sym typeface="Droid Sans"/>
            </a:endParaRPr>
          </a:p>
          <a:p>
            <a:pPr marL="0" lvl="0" indent="0" algn="just" rtl="0">
              <a:spcBef>
                <a:spcPts val="600"/>
              </a:spcBef>
              <a:spcAft>
                <a:spcPts val="0"/>
              </a:spcAft>
              <a:buNone/>
            </a:pPr>
            <a:endParaRPr sz="2400">
              <a:solidFill>
                <a:srgbClr val="000000"/>
              </a:solidFill>
              <a:latin typeface="Droid Sans"/>
              <a:ea typeface="Droid Sans"/>
              <a:cs typeface="Droid Sans"/>
              <a:sym typeface="Droid Sans"/>
            </a:endParaRPr>
          </a:p>
          <a:p>
            <a:pPr marL="0" lvl="0" indent="0" algn="just" rtl="0">
              <a:spcBef>
                <a:spcPts val="600"/>
              </a:spcBef>
              <a:spcAft>
                <a:spcPts val="0"/>
              </a:spcAft>
              <a:buNone/>
            </a:pPr>
            <a:endParaRPr sz="2400">
              <a:solidFill>
                <a:srgbClr val="000000"/>
              </a:solidFill>
              <a:latin typeface="Droid Sans"/>
              <a:ea typeface="Droid Sans"/>
              <a:cs typeface="Droid Sans"/>
              <a:sym typeface="Droid Sans"/>
            </a:endParaRPr>
          </a:p>
          <a:p>
            <a:pPr marL="457200" lvl="0" indent="-381000" algn="just" rtl="0">
              <a:spcBef>
                <a:spcPts val="600"/>
              </a:spcBef>
              <a:spcAft>
                <a:spcPts val="0"/>
              </a:spcAft>
              <a:buClr>
                <a:srgbClr val="000000"/>
              </a:buClr>
              <a:buSzPts val="2400"/>
              <a:buFont typeface="Droid Sans"/>
              <a:buChar char="●"/>
            </a:pPr>
            <a:r>
              <a:rPr lang="en" sz="2400">
                <a:solidFill>
                  <a:srgbClr val="000000"/>
                </a:solidFill>
                <a:latin typeface="Droid Sans"/>
                <a:ea typeface="Droid Sans"/>
                <a:cs typeface="Droid Sans"/>
                <a:sym typeface="Droid Sans"/>
              </a:rPr>
              <a:t>This also takes care of the storage optimization and different high-performance data-warehouse management techniques</a:t>
            </a:r>
            <a:endParaRPr sz="2400">
              <a:solidFill>
                <a:srgbClr val="000000"/>
              </a:solidFill>
              <a:latin typeface="Droid Sans"/>
              <a:ea typeface="Droid Sans"/>
              <a:cs typeface="Droid Sans"/>
              <a:sym typeface="Droid Sans"/>
            </a:endParaRPr>
          </a:p>
          <a:p>
            <a:pPr marL="0" lvl="0" indent="0" algn="just" rtl="0">
              <a:spcBef>
                <a:spcPts val="600"/>
              </a:spcBef>
              <a:spcAft>
                <a:spcPts val="0"/>
              </a:spcAft>
              <a:buNone/>
            </a:pPr>
            <a:endParaRPr sz="1800">
              <a:solidFill>
                <a:srgbClr val="000000"/>
              </a:solidFill>
              <a:latin typeface="Droid Sans"/>
              <a:ea typeface="Droid Sans"/>
              <a:cs typeface="Droid Sans"/>
              <a:sym typeface="Droid Sans"/>
            </a:endParaRPr>
          </a:p>
          <a:p>
            <a:pPr marL="0" lvl="0" indent="0" algn="just" rtl="0">
              <a:spcBef>
                <a:spcPts val="600"/>
              </a:spcBef>
              <a:spcAft>
                <a:spcPts val="0"/>
              </a:spcAft>
              <a:buNone/>
            </a:pPr>
            <a:endParaRPr sz="2400">
              <a:solidFill>
                <a:srgbClr val="000000"/>
              </a:solidFill>
              <a:latin typeface="Droid Sans"/>
              <a:ea typeface="Droid Sans"/>
              <a:cs typeface="Droid Sans"/>
              <a:sym typeface="Droid Sans"/>
            </a:endParaRPr>
          </a:p>
        </p:txBody>
      </p:sp>
      <p:pic>
        <p:nvPicPr>
          <p:cNvPr id="163" name="Google Shape;163;p26">
            <a:hlinkClick r:id="rId3"/>
          </p:cNvPr>
          <p:cNvPicPr preferRelativeResize="0"/>
          <p:nvPr/>
        </p:nvPicPr>
        <p:blipFill>
          <a:blip r:embed="rId4">
            <a:alphaModFix/>
          </a:blip>
          <a:stretch>
            <a:fillRect/>
          </a:stretch>
        </p:blipFill>
        <p:spPr>
          <a:xfrm>
            <a:off x="6156475" y="3042400"/>
            <a:ext cx="2719775" cy="1740825"/>
          </a:xfrm>
          <a:prstGeom prst="rect">
            <a:avLst/>
          </a:prstGeom>
          <a:noFill/>
          <a:ln>
            <a:noFill/>
          </a:ln>
        </p:spPr>
      </p:pic>
      <p:pic>
        <p:nvPicPr>
          <p:cNvPr id="164" name="Google Shape;164;p26"/>
          <p:cNvPicPr preferRelativeResize="0"/>
          <p:nvPr/>
        </p:nvPicPr>
        <p:blipFill>
          <a:blip r:embed="rId5">
            <a:alphaModFix/>
          </a:blip>
          <a:stretch>
            <a:fillRect/>
          </a:stretch>
        </p:blipFill>
        <p:spPr>
          <a:xfrm>
            <a:off x="1847550" y="2791400"/>
            <a:ext cx="3976250" cy="26508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4"/>
        <p:cNvGrpSpPr/>
        <p:nvPr/>
      </p:nvGrpSpPr>
      <p:grpSpPr>
        <a:xfrm>
          <a:off x="0" y="0"/>
          <a:ext cx="0" cy="0"/>
          <a:chOff x="0" y="0"/>
          <a:chExt cx="0" cy="0"/>
        </a:xfrm>
      </p:grpSpPr>
      <p:sp>
        <p:nvSpPr>
          <p:cNvPr id="35" name="Google Shape;35;p9"/>
          <p:cNvSpPr txBox="1">
            <a:spLocks noGrp="1"/>
          </p:cNvSpPr>
          <p:nvPr>
            <p:ph type="ctrTitle"/>
          </p:nvPr>
        </p:nvSpPr>
        <p:spPr>
          <a:xfrm>
            <a:off x="273425" y="4621375"/>
            <a:ext cx="8773200" cy="1546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6000">
                <a:solidFill>
                  <a:srgbClr val="660000"/>
                </a:solidFill>
                <a:latin typeface="Droid Sans"/>
                <a:ea typeface="Droid Sans"/>
                <a:cs typeface="Droid Sans"/>
                <a:sym typeface="Droid Sans"/>
              </a:rPr>
              <a:t>CLOUD OFFERING</a:t>
            </a:r>
            <a:endParaRPr sz="6000">
              <a:solidFill>
                <a:srgbClr val="660000"/>
              </a:solidFill>
              <a:latin typeface="Droid Sans"/>
              <a:ea typeface="Droid Sans"/>
              <a:cs typeface="Droid Sans"/>
              <a:sym typeface="Droid Sans"/>
            </a:endParaRPr>
          </a:p>
        </p:txBody>
      </p:sp>
      <p:sp>
        <p:nvSpPr>
          <p:cNvPr id="36" name="Google Shape;36;p9"/>
          <p:cNvSpPr txBox="1"/>
          <p:nvPr/>
        </p:nvSpPr>
        <p:spPr>
          <a:xfrm>
            <a:off x="173050" y="3247263"/>
            <a:ext cx="9144000" cy="1205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ctr" rtl="0">
              <a:spcBef>
                <a:spcPts val="0"/>
              </a:spcBef>
              <a:spcAft>
                <a:spcPts val="0"/>
              </a:spcAft>
              <a:buNone/>
            </a:pPr>
            <a:r>
              <a:rPr lang="en" sz="6000" b="1">
                <a:solidFill>
                  <a:srgbClr val="660000"/>
                </a:solidFill>
                <a:latin typeface="Droid Sans"/>
                <a:ea typeface="Droid Sans"/>
                <a:cs typeface="Droid Sans"/>
                <a:sym typeface="Droid Sans"/>
              </a:rPr>
              <a:t>UNIT-5  </a:t>
            </a:r>
            <a:endParaRPr sz="6000" b="1">
              <a:solidFill>
                <a:srgbClr val="660000"/>
              </a:solidFill>
              <a:latin typeface="Droid Sans"/>
              <a:ea typeface="Droid Sans"/>
              <a:cs typeface="Droid Sans"/>
              <a:sym typeface="Droid Sans"/>
            </a:endParaRPr>
          </a:p>
        </p:txBody>
      </p:sp>
      <p:pic>
        <p:nvPicPr>
          <p:cNvPr id="37" name="Google Shape;37;p9">
            <a:hlinkClick r:id="rId3"/>
          </p:cNvPr>
          <p:cNvPicPr preferRelativeResize="0"/>
          <p:nvPr/>
        </p:nvPicPr>
        <p:blipFill>
          <a:blip r:embed="rId4">
            <a:alphaModFix/>
          </a:blip>
          <a:stretch>
            <a:fillRect/>
          </a:stretch>
        </p:blipFill>
        <p:spPr>
          <a:xfrm>
            <a:off x="2978713" y="525600"/>
            <a:ext cx="3532675" cy="27919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27"/>
          <p:cNvSpPr txBox="1">
            <a:spLocks noGrp="1"/>
          </p:cNvSpPr>
          <p:nvPr>
            <p:ph type="title"/>
          </p:nvPr>
        </p:nvSpPr>
        <p:spPr>
          <a:xfrm>
            <a:off x="457200" y="274638"/>
            <a:ext cx="8229600" cy="1143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800">
                <a:solidFill>
                  <a:srgbClr val="660000"/>
                </a:solidFill>
                <a:latin typeface="Droid Sans"/>
                <a:ea typeface="Droid Sans"/>
                <a:cs typeface="Droid Sans"/>
                <a:sym typeface="Droid Sans"/>
              </a:rPr>
              <a:t>5. Cloud offerings</a:t>
            </a:r>
            <a:endParaRPr sz="4800">
              <a:solidFill>
                <a:srgbClr val="660000"/>
              </a:solidFill>
              <a:latin typeface="Droid Sans"/>
              <a:ea typeface="Droid Sans"/>
              <a:cs typeface="Droid Sans"/>
              <a:sym typeface="Droid Sans"/>
            </a:endParaRPr>
          </a:p>
        </p:txBody>
      </p:sp>
      <p:sp>
        <p:nvSpPr>
          <p:cNvPr id="170" name="Google Shape;170;p27"/>
          <p:cNvSpPr txBox="1">
            <a:spLocks noGrp="1"/>
          </p:cNvSpPr>
          <p:nvPr>
            <p:ph type="body" idx="1"/>
          </p:nvPr>
        </p:nvSpPr>
        <p:spPr>
          <a:xfrm>
            <a:off x="130525" y="1245075"/>
            <a:ext cx="8926500" cy="5613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2400" b="1">
                <a:solidFill>
                  <a:srgbClr val="660000"/>
                </a:solidFill>
                <a:latin typeface="Droid Sans"/>
                <a:ea typeface="Droid Sans"/>
                <a:cs typeface="Droid Sans"/>
                <a:sym typeface="Droid Sans"/>
              </a:rPr>
              <a:t>5.3.2  How it Works: Analytics </a:t>
            </a:r>
            <a:endParaRPr sz="1800">
              <a:solidFill>
                <a:srgbClr val="000000"/>
              </a:solidFill>
              <a:latin typeface="Droid Sans"/>
              <a:ea typeface="Droid Sans"/>
              <a:cs typeface="Droid Sans"/>
              <a:sym typeface="Droid Sans"/>
            </a:endParaRPr>
          </a:p>
          <a:p>
            <a:pPr marL="0" lvl="0" indent="0" algn="l" rtl="0">
              <a:spcBef>
                <a:spcPts val="600"/>
              </a:spcBef>
              <a:spcAft>
                <a:spcPts val="0"/>
              </a:spcAft>
              <a:buNone/>
            </a:pPr>
            <a:r>
              <a:rPr lang="en" sz="2400">
                <a:solidFill>
                  <a:srgbClr val="000000"/>
                </a:solidFill>
                <a:latin typeface="Droid Sans"/>
                <a:ea typeface="Droid Sans"/>
                <a:cs typeface="Droid Sans"/>
                <a:sym typeface="Droid Sans"/>
              </a:rPr>
              <a:t>Analytics Business Outcomes</a:t>
            </a:r>
            <a:endParaRPr sz="2400">
              <a:solidFill>
                <a:srgbClr val="000000"/>
              </a:solidFill>
              <a:latin typeface="Droid Sans"/>
              <a:ea typeface="Droid Sans"/>
              <a:cs typeface="Droid Sans"/>
              <a:sym typeface="Droid Sans"/>
            </a:endParaRPr>
          </a:p>
          <a:p>
            <a:pPr marL="457200" lvl="0" indent="-381000" algn="l" rtl="0">
              <a:spcBef>
                <a:spcPts val="600"/>
              </a:spcBef>
              <a:spcAft>
                <a:spcPts val="0"/>
              </a:spcAft>
              <a:buSzPts val="2400"/>
              <a:buFont typeface="Droid Sans"/>
              <a:buChar char="●"/>
            </a:pPr>
            <a:r>
              <a:rPr lang="en" sz="2400">
                <a:solidFill>
                  <a:srgbClr val="000000"/>
                </a:solidFill>
                <a:latin typeface="Droid Sans"/>
                <a:ea typeface="Droid Sans"/>
                <a:cs typeface="Droid Sans"/>
                <a:sym typeface="Droid Sans"/>
              </a:rPr>
              <a:t>Analytics systems help to get the right information as and when required, identify how to get it and point out right sources to get it. </a:t>
            </a:r>
            <a:endParaRPr sz="2400">
              <a:solidFill>
                <a:srgbClr val="000000"/>
              </a:solidFill>
              <a:latin typeface="Droid Sans"/>
              <a:ea typeface="Droid Sans"/>
              <a:cs typeface="Droid Sans"/>
              <a:sym typeface="Droid Sans"/>
            </a:endParaRPr>
          </a:p>
          <a:p>
            <a:pPr marL="0" lvl="0" indent="0" algn="l" rtl="0">
              <a:spcBef>
                <a:spcPts val="600"/>
              </a:spcBef>
              <a:spcAft>
                <a:spcPts val="0"/>
              </a:spcAft>
              <a:buNone/>
            </a:pPr>
            <a:endParaRPr sz="2400">
              <a:solidFill>
                <a:srgbClr val="000000"/>
              </a:solidFill>
              <a:latin typeface="Droid Sans"/>
              <a:ea typeface="Droid Sans"/>
              <a:cs typeface="Droid Sans"/>
              <a:sym typeface="Droid Sans"/>
            </a:endParaRPr>
          </a:p>
          <a:p>
            <a:pPr marL="0" lvl="0" indent="0" algn="l" rtl="0">
              <a:spcBef>
                <a:spcPts val="600"/>
              </a:spcBef>
              <a:spcAft>
                <a:spcPts val="0"/>
              </a:spcAft>
              <a:buNone/>
            </a:pPr>
            <a:endParaRPr sz="2400">
              <a:solidFill>
                <a:srgbClr val="000000"/>
              </a:solidFill>
              <a:latin typeface="Droid Sans"/>
              <a:ea typeface="Droid Sans"/>
              <a:cs typeface="Droid Sans"/>
              <a:sym typeface="Droid Sans"/>
            </a:endParaRPr>
          </a:p>
          <a:p>
            <a:pPr marL="0" lvl="0" indent="0" algn="l" rtl="0">
              <a:spcBef>
                <a:spcPts val="600"/>
              </a:spcBef>
              <a:spcAft>
                <a:spcPts val="0"/>
              </a:spcAft>
              <a:buNone/>
            </a:pPr>
            <a:endParaRPr sz="2400">
              <a:solidFill>
                <a:srgbClr val="000000"/>
              </a:solidFill>
              <a:latin typeface="Droid Sans"/>
              <a:ea typeface="Droid Sans"/>
              <a:cs typeface="Droid Sans"/>
              <a:sym typeface="Droid Sans"/>
            </a:endParaRPr>
          </a:p>
          <a:p>
            <a:pPr marL="457200" lvl="0" indent="-381000" algn="l" rtl="0">
              <a:spcBef>
                <a:spcPts val="600"/>
              </a:spcBef>
              <a:spcAft>
                <a:spcPts val="0"/>
              </a:spcAft>
              <a:buSzPts val="2400"/>
              <a:buFont typeface="Droid Sans"/>
              <a:buChar char="●"/>
            </a:pPr>
            <a:r>
              <a:rPr lang="en" sz="2400">
                <a:solidFill>
                  <a:srgbClr val="000000"/>
                </a:solidFill>
                <a:latin typeface="Droid Sans"/>
                <a:ea typeface="Droid Sans"/>
                <a:cs typeface="Droid Sans"/>
                <a:sym typeface="Droid Sans"/>
              </a:rPr>
              <a:t>Therefore, analytics also helps in designing the policies faster based on the information available in the organization as decision-makers work with the exploration services available within the organization.</a:t>
            </a:r>
            <a:endParaRPr sz="2400">
              <a:solidFill>
                <a:srgbClr val="000000"/>
              </a:solidFill>
              <a:latin typeface="Droid Sans"/>
              <a:ea typeface="Droid Sans"/>
              <a:cs typeface="Droid Sans"/>
              <a:sym typeface="Droid Sans"/>
            </a:endParaRPr>
          </a:p>
          <a:p>
            <a:pPr marL="0" lvl="0" indent="0" algn="just" rtl="0">
              <a:spcBef>
                <a:spcPts val="600"/>
              </a:spcBef>
              <a:spcAft>
                <a:spcPts val="0"/>
              </a:spcAft>
              <a:buNone/>
            </a:pPr>
            <a:endParaRPr sz="2400">
              <a:solidFill>
                <a:srgbClr val="000000"/>
              </a:solidFill>
              <a:latin typeface="Droid Sans"/>
              <a:ea typeface="Droid Sans"/>
              <a:cs typeface="Droid Sans"/>
              <a:sym typeface="Droid Sans"/>
            </a:endParaRPr>
          </a:p>
        </p:txBody>
      </p:sp>
      <p:pic>
        <p:nvPicPr>
          <p:cNvPr id="171" name="Google Shape;171;p27">
            <a:hlinkClick r:id="rId3"/>
          </p:cNvPr>
          <p:cNvPicPr preferRelativeResize="0"/>
          <p:nvPr/>
        </p:nvPicPr>
        <p:blipFill>
          <a:blip r:embed="rId4">
            <a:alphaModFix/>
          </a:blip>
          <a:stretch>
            <a:fillRect/>
          </a:stretch>
        </p:blipFill>
        <p:spPr>
          <a:xfrm>
            <a:off x="3323550" y="2982174"/>
            <a:ext cx="4895850" cy="18763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28"/>
          <p:cNvSpPr txBox="1">
            <a:spLocks noGrp="1"/>
          </p:cNvSpPr>
          <p:nvPr>
            <p:ph type="title"/>
          </p:nvPr>
        </p:nvSpPr>
        <p:spPr>
          <a:xfrm>
            <a:off x="457200" y="274638"/>
            <a:ext cx="8229600" cy="1143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800">
                <a:solidFill>
                  <a:srgbClr val="660000"/>
                </a:solidFill>
                <a:latin typeface="Droid Sans"/>
                <a:ea typeface="Droid Sans"/>
                <a:cs typeface="Droid Sans"/>
                <a:sym typeface="Droid Sans"/>
              </a:rPr>
              <a:t>5. Cloud offerings</a:t>
            </a:r>
            <a:endParaRPr sz="4800">
              <a:solidFill>
                <a:srgbClr val="660000"/>
              </a:solidFill>
              <a:latin typeface="Droid Sans"/>
              <a:ea typeface="Droid Sans"/>
              <a:cs typeface="Droid Sans"/>
              <a:sym typeface="Droid Sans"/>
            </a:endParaRPr>
          </a:p>
        </p:txBody>
      </p:sp>
      <p:sp>
        <p:nvSpPr>
          <p:cNvPr id="177" name="Google Shape;177;p28"/>
          <p:cNvSpPr txBox="1">
            <a:spLocks noGrp="1"/>
          </p:cNvSpPr>
          <p:nvPr>
            <p:ph type="body" idx="1"/>
          </p:nvPr>
        </p:nvSpPr>
        <p:spPr>
          <a:xfrm>
            <a:off x="80325" y="1600200"/>
            <a:ext cx="8936400" cy="51573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2400" b="1">
                <a:solidFill>
                  <a:srgbClr val="660000"/>
                </a:solidFill>
                <a:latin typeface="Droid Sans"/>
                <a:ea typeface="Droid Sans"/>
                <a:cs typeface="Droid Sans"/>
                <a:sym typeface="Droid Sans"/>
              </a:rPr>
              <a:t>5.3.2  How it Works: Analytics </a:t>
            </a:r>
            <a:endParaRPr sz="2400" b="1">
              <a:solidFill>
                <a:srgbClr val="660000"/>
              </a:solidFill>
              <a:latin typeface="Droid Sans"/>
              <a:ea typeface="Droid Sans"/>
              <a:cs typeface="Droid Sans"/>
              <a:sym typeface="Droid Sans"/>
            </a:endParaRPr>
          </a:p>
          <a:p>
            <a:pPr marL="0" lvl="0" indent="0" algn="l" rtl="0">
              <a:spcBef>
                <a:spcPts val="600"/>
              </a:spcBef>
              <a:spcAft>
                <a:spcPts val="0"/>
              </a:spcAft>
              <a:buNone/>
            </a:pPr>
            <a:endParaRPr sz="1800">
              <a:solidFill>
                <a:srgbClr val="000000"/>
              </a:solidFill>
              <a:latin typeface="Droid Sans"/>
              <a:ea typeface="Droid Sans"/>
              <a:cs typeface="Droid Sans"/>
              <a:sym typeface="Droid Sans"/>
            </a:endParaRPr>
          </a:p>
          <a:p>
            <a:pPr marL="0" lvl="0" indent="0" algn="l" rtl="0">
              <a:spcBef>
                <a:spcPts val="600"/>
              </a:spcBef>
              <a:spcAft>
                <a:spcPts val="0"/>
              </a:spcAft>
              <a:buNone/>
            </a:pPr>
            <a:r>
              <a:rPr lang="en" sz="2400">
                <a:solidFill>
                  <a:srgbClr val="000000"/>
                </a:solidFill>
                <a:latin typeface="Droid Sans"/>
                <a:ea typeface="Droid Sans"/>
                <a:cs typeface="Droid Sans"/>
                <a:sym typeface="Droid Sans"/>
              </a:rPr>
              <a:t>Analytics Business Outcomes</a:t>
            </a:r>
            <a:endParaRPr sz="2400">
              <a:solidFill>
                <a:srgbClr val="000000"/>
              </a:solidFill>
              <a:latin typeface="Droid Sans"/>
              <a:ea typeface="Droid Sans"/>
              <a:cs typeface="Droid Sans"/>
              <a:sym typeface="Droid Sans"/>
            </a:endParaRPr>
          </a:p>
          <a:p>
            <a:pPr marL="0" lvl="0" indent="0" algn="l" rtl="0">
              <a:spcBef>
                <a:spcPts val="600"/>
              </a:spcBef>
              <a:spcAft>
                <a:spcPts val="0"/>
              </a:spcAft>
              <a:buNone/>
            </a:pPr>
            <a:endParaRPr sz="2400">
              <a:solidFill>
                <a:srgbClr val="000000"/>
              </a:solidFill>
              <a:latin typeface="Droid Sans"/>
              <a:ea typeface="Droid Sans"/>
              <a:cs typeface="Droid Sans"/>
              <a:sym typeface="Droid Sans"/>
            </a:endParaRPr>
          </a:p>
          <a:p>
            <a:pPr marL="0" lvl="0" indent="0" algn="l" rtl="0">
              <a:spcBef>
                <a:spcPts val="600"/>
              </a:spcBef>
              <a:spcAft>
                <a:spcPts val="0"/>
              </a:spcAft>
              <a:buNone/>
            </a:pPr>
            <a:endParaRPr sz="2400">
              <a:solidFill>
                <a:srgbClr val="000000"/>
              </a:solidFill>
              <a:latin typeface="Droid Sans"/>
              <a:ea typeface="Droid Sans"/>
              <a:cs typeface="Droid Sans"/>
              <a:sym typeface="Droid Sans"/>
            </a:endParaRPr>
          </a:p>
          <a:p>
            <a:pPr marL="457200" lvl="0" indent="-381000" algn="l" rtl="0">
              <a:spcBef>
                <a:spcPts val="600"/>
              </a:spcBef>
              <a:spcAft>
                <a:spcPts val="0"/>
              </a:spcAft>
              <a:buSzPts val="2400"/>
              <a:buFont typeface="Droid Sans"/>
              <a:buChar char="●"/>
            </a:pPr>
            <a:r>
              <a:rPr lang="en" sz="2400">
                <a:solidFill>
                  <a:srgbClr val="000000"/>
                </a:solidFill>
                <a:latin typeface="Droid Sans"/>
                <a:ea typeface="Droid Sans"/>
                <a:cs typeface="Droid Sans"/>
                <a:sym typeface="Droid Sans"/>
              </a:rPr>
              <a:t>This also helps in gauging the business results by measuring the different metrics generated with the help of analytics. </a:t>
            </a:r>
            <a:endParaRPr sz="2400">
              <a:solidFill>
                <a:srgbClr val="000000"/>
              </a:solidFill>
              <a:latin typeface="Droid Sans"/>
              <a:ea typeface="Droid Sans"/>
              <a:cs typeface="Droid Sans"/>
              <a:sym typeface="Droid Sans"/>
            </a:endParaRPr>
          </a:p>
          <a:p>
            <a:pPr marL="0" lvl="0" indent="0" algn="l" rtl="0">
              <a:spcBef>
                <a:spcPts val="600"/>
              </a:spcBef>
              <a:spcAft>
                <a:spcPts val="0"/>
              </a:spcAft>
              <a:buNone/>
            </a:pPr>
            <a:endParaRPr sz="2400">
              <a:solidFill>
                <a:srgbClr val="000000"/>
              </a:solidFill>
              <a:latin typeface="Droid Sans"/>
              <a:ea typeface="Droid Sans"/>
              <a:cs typeface="Droid Sans"/>
              <a:sym typeface="Droid Sans"/>
            </a:endParaRPr>
          </a:p>
          <a:p>
            <a:pPr marL="457200" lvl="0" indent="-381000" algn="l" rtl="0">
              <a:spcBef>
                <a:spcPts val="600"/>
              </a:spcBef>
              <a:spcAft>
                <a:spcPts val="0"/>
              </a:spcAft>
              <a:buSzPts val="2400"/>
              <a:buFont typeface="Droid Sans"/>
              <a:buChar char="●"/>
            </a:pPr>
            <a:r>
              <a:rPr lang="en" sz="2400">
                <a:solidFill>
                  <a:srgbClr val="000000"/>
                </a:solidFill>
                <a:latin typeface="Droid Sans"/>
                <a:ea typeface="Droid Sans"/>
                <a:cs typeface="Droid Sans"/>
                <a:sym typeface="Droid Sans"/>
              </a:rPr>
              <a:t>This gives the option through which the organization can increase the profitability, reduces cycle times and reduce defects  </a:t>
            </a:r>
            <a:endParaRPr sz="2400">
              <a:solidFill>
                <a:srgbClr val="000000"/>
              </a:solidFill>
              <a:latin typeface="Droid Sans"/>
              <a:ea typeface="Droid Sans"/>
              <a:cs typeface="Droid Sans"/>
              <a:sym typeface="Droid Sans"/>
            </a:endParaRPr>
          </a:p>
          <a:p>
            <a:pPr marL="0" lvl="0" indent="0" algn="just" rtl="0">
              <a:spcBef>
                <a:spcPts val="600"/>
              </a:spcBef>
              <a:spcAft>
                <a:spcPts val="0"/>
              </a:spcAft>
              <a:buNone/>
            </a:pPr>
            <a:endParaRPr sz="2400">
              <a:solidFill>
                <a:srgbClr val="000000"/>
              </a:solidFill>
              <a:latin typeface="Droid Sans"/>
              <a:ea typeface="Droid Sans"/>
              <a:cs typeface="Droid Sans"/>
              <a:sym typeface="Droid Sans"/>
            </a:endParaRPr>
          </a:p>
        </p:txBody>
      </p:sp>
      <p:pic>
        <p:nvPicPr>
          <p:cNvPr id="178" name="Google Shape;178;p28">
            <a:hlinkClick r:id="rId3"/>
          </p:cNvPr>
          <p:cNvPicPr preferRelativeResize="0"/>
          <p:nvPr/>
        </p:nvPicPr>
        <p:blipFill>
          <a:blip r:embed="rId4">
            <a:alphaModFix/>
          </a:blip>
          <a:stretch>
            <a:fillRect/>
          </a:stretch>
        </p:blipFill>
        <p:spPr>
          <a:xfrm>
            <a:off x="4859725" y="1417650"/>
            <a:ext cx="3926050" cy="23467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29"/>
          <p:cNvSpPr txBox="1">
            <a:spLocks noGrp="1"/>
          </p:cNvSpPr>
          <p:nvPr>
            <p:ph type="title"/>
          </p:nvPr>
        </p:nvSpPr>
        <p:spPr>
          <a:xfrm>
            <a:off x="417025" y="93921"/>
            <a:ext cx="8229600" cy="789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800" b="0">
                <a:solidFill>
                  <a:srgbClr val="660000"/>
                </a:solidFill>
              </a:rPr>
              <a:t>5. Cloud offerings</a:t>
            </a:r>
            <a:endParaRPr sz="4800">
              <a:solidFill>
                <a:srgbClr val="660000"/>
              </a:solidFill>
            </a:endParaRPr>
          </a:p>
        </p:txBody>
      </p:sp>
      <p:sp>
        <p:nvSpPr>
          <p:cNvPr id="184" name="Google Shape;184;p29"/>
          <p:cNvSpPr txBox="1">
            <a:spLocks noGrp="1"/>
          </p:cNvSpPr>
          <p:nvPr>
            <p:ph type="body" idx="1"/>
          </p:nvPr>
        </p:nvSpPr>
        <p:spPr>
          <a:xfrm>
            <a:off x="100400" y="1004100"/>
            <a:ext cx="8986800" cy="58137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solidFill>
                  <a:srgbClr val="660000"/>
                </a:solidFill>
              </a:rPr>
              <a:t>5.4 </a:t>
            </a:r>
            <a:r>
              <a:rPr lang="en" b="1">
                <a:solidFill>
                  <a:srgbClr val="660000"/>
                </a:solidFill>
                <a:latin typeface="Droid Sans"/>
                <a:ea typeface="Droid Sans"/>
                <a:cs typeface="Droid Sans"/>
                <a:sym typeface="Droid Sans"/>
              </a:rPr>
              <a:t> Testing under Cloud</a:t>
            </a:r>
            <a:endParaRPr b="1">
              <a:solidFill>
                <a:srgbClr val="660000"/>
              </a:solidFill>
              <a:latin typeface="Droid Sans"/>
              <a:ea typeface="Droid Sans"/>
              <a:cs typeface="Droid Sans"/>
              <a:sym typeface="Droid Sans"/>
            </a:endParaRPr>
          </a:p>
          <a:p>
            <a:pPr marL="0" lvl="0" indent="0" algn="l" rtl="0">
              <a:spcBef>
                <a:spcPts val="600"/>
              </a:spcBef>
              <a:spcAft>
                <a:spcPts val="0"/>
              </a:spcAft>
              <a:buNone/>
            </a:pPr>
            <a:endParaRPr b="1">
              <a:solidFill>
                <a:srgbClr val="660000"/>
              </a:solidFill>
              <a:latin typeface="Droid Sans"/>
              <a:ea typeface="Droid Sans"/>
              <a:cs typeface="Droid Sans"/>
              <a:sym typeface="Droid Sans"/>
            </a:endParaRPr>
          </a:p>
          <a:p>
            <a:pPr marL="457200" lvl="0" indent="-381000" algn="just" rtl="0">
              <a:spcBef>
                <a:spcPts val="600"/>
              </a:spcBef>
              <a:spcAft>
                <a:spcPts val="0"/>
              </a:spcAft>
              <a:buSzPts val="2400"/>
              <a:buFont typeface="Droid Sans"/>
              <a:buChar char="●"/>
            </a:pPr>
            <a:r>
              <a:rPr lang="en" sz="2400">
                <a:latin typeface="Droid Sans"/>
                <a:ea typeface="Droid Sans"/>
                <a:cs typeface="Droid Sans"/>
                <a:sym typeface="Droid Sans"/>
              </a:rPr>
              <a:t>Testing under cloud provides a </a:t>
            </a:r>
            <a:r>
              <a:rPr lang="en" sz="2400" b="1">
                <a:solidFill>
                  <a:srgbClr val="660000"/>
                </a:solidFill>
                <a:latin typeface="Droid Sans"/>
                <a:ea typeface="Droid Sans"/>
                <a:cs typeface="Droid Sans"/>
                <a:sym typeface="Droid Sans"/>
              </a:rPr>
              <a:t>good return on investment</a:t>
            </a:r>
            <a:r>
              <a:rPr lang="en" sz="2400">
                <a:latin typeface="Droid Sans"/>
                <a:ea typeface="Droid Sans"/>
                <a:cs typeface="Droid Sans"/>
                <a:sym typeface="Droid Sans"/>
              </a:rPr>
              <a:t> on moving typical testing environment to cloud. </a:t>
            </a:r>
            <a:endParaRPr sz="2400">
              <a:latin typeface="Droid Sans"/>
              <a:ea typeface="Droid Sans"/>
              <a:cs typeface="Droid Sans"/>
              <a:sym typeface="Droid Sans"/>
            </a:endParaRPr>
          </a:p>
          <a:p>
            <a:pPr marL="457200" lvl="0" indent="-381000" algn="just" rtl="0">
              <a:spcBef>
                <a:spcPts val="0"/>
              </a:spcBef>
              <a:spcAft>
                <a:spcPts val="0"/>
              </a:spcAft>
              <a:buSzPts val="2400"/>
              <a:buFont typeface="Droid Sans"/>
              <a:buChar char="●"/>
            </a:pPr>
            <a:r>
              <a:rPr lang="en" sz="2400">
                <a:latin typeface="Droid Sans"/>
                <a:ea typeface="Droid Sans"/>
                <a:cs typeface="Droid Sans"/>
                <a:sym typeface="Droid Sans"/>
              </a:rPr>
              <a:t>It allows flexibility to play with the surrogate of the real system without the actual risk.</a:t>
            </a:r>
            <a:endParaRPr sz="2400">
              <a:latin typeface="Droid Sans"/>
              <a:ea typeface="Droid Sans"/>
              <a:cs typeface="Droid Sans"/>
              <a:sym typeface="Droid Sans"/>
            </a:endParaRPr>
          </a:p>
          <a:p>
            <a:pPr marL="0" lvl="0" indent="0" algn="just" rtl="0">
              <a:spcBef>
                <a:spcPts val="600"/>
              </a:spcBef>
              <a:spcAft>
                <a:spcPts val="0"/>
              </a:spcAft>
              <a:buNone/>
            </a:pPr>
            <a:endParaRPr sz="2400">
              <a:latin typeface="Droid Sans"/>
              <a:ea typeface="Droid Sans"/>
              <a:cs typeface="Droid Sans"/>
              <a:sym typeface="Droid Sans"/>
            </a:endParaRPr>
          </a:p>
          <a:p>
            <a:pPr marL="0" lvl="0" indent="0" algn="just" rtl="0">
              <a:spcBef>
                <a:spcPts val="600"/>
              </a:spcBef>
              <a:spcAft>
                <a:spcPts val="0"/>
              </a:spcAft>
              <a:buNone/>
            </a:pPr>
            <a:r>
              <a:rPr lang="en" sz="2400">
                <a:latin typeface="Droid Sans"/>
                <a:ea typeface="Droid Sans"/>
                <a:cs typeface="Droid Sans"/>
                <a:sym typeface="Droid Sans"/>
              </a:rPr>
              <a:t> </a:t>
            </a:r>
            <a:endParaRPr sz="2400">
              <a:latin typeface="Droid Sans"/>
              <a:ea typeface="Droid Sans"/>
              <a:cs typeface="Droid Sans"/>
              <a:sym typeface="Droid Sans"/>
            </a:endParaRPr>
          </a:p>
        </p:txBody>
      </p:sp>
      <p:pic>
        <p:nvPicPr>
          <p:cNvPr id="185" name="Google Shape;185;p29">
            <a:hlinkClick r:id="rId3"/>
          </p:cNvPr>
          <p:cNvPicPr preferRelativeResize="0"/>
          <p:nvPr/>
        </p:nvPicPr>
        <p:blipFill>
          <a:blip r:embed="rId4">
            <a:alphaModFix/>
          </a:blip>
          <a:stretch>
            <a:fillRect/>
          </a:stretch>
        </p:blipFill>
        <p:spPr>
          <a:xfrm>
            <a:off x="1686900" y="3661375"/>
            <a:ext cx="5381950" cy="31162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30"/>
          <p:cNvSpPr txBox="1">
            <a:spLocks noGrp="1"/>
          </p:cNvSpPr>
          <p:nvPr>
            <p:ph type="title"/>
          </p:nvPr>
        </p:nvSpPr>
        <p:spPr>
          <a:xfrm>
            <a:off x="457200" y="274638"/>
            <a:ext cx="8229600" cy="1143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800">
                <a:solidFill>
                  <a:srgbClr val="660000"/>
                </a:solidFill>
              </a:rPr>
              <a:t>5. Cloud offerings</a:t>
            </a:r>
            <a:endParaRPr sz="4800">
              <a:solidFill>
                <a:srgbClr val="660000"/>
              </a:solidFill>
            </a:endParaRPr>
          </a:p>
        </p:txBody>
      </p:sp>
      <p:sp>
        <p:nvSpPr>
          <p:cNvPr id="191" name="Google Shape;191;p30"/>
          <p:cNvSpPr txBox="1">
            <a:spLocks noGrp="1"/>
          </p:cNvSpPr>
          <p:nvPr>
            <p:ph type="body" idx="1"/>
          </p:nvPr>
        </p:nvSpPr>
        <p:spPr>
          <a:xfrm>
            <a:off x="120500" y="1600200"/>
            <a:ext cx="8926500" cy="52176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solidFill>
                  <a:srgbClr val="660000"/>
                </a:solidFill>
                <a:latin typeface="Droid Sans"/>
                <a:ea typeface="Droid Sans"/>
                <a:cs typeface="Droid Sans"/>
                <a:sym typeface="Droid Sans"/>
              </a:rPr>
              <a:t>5.4.1  Benefits </a:t>
            </a:r>
            <a:endParaRPr b="1">
              <a:solidFill>
                <a:srgbClr val="660000"/>
              </a:solidFill>
              <a:latin typeface="Droid Sans"/>
              <a:ea typeface="Droid Sans"/>
              <a:cs typeface="Droid Sans"/>
              <a:sym typeface="Droid Sans"/>
            </a:endParaRPr>
          </a:p>
          <a:p>
            <a:pPr marL="457200" lvl="0" indent="-381000" algn="l" rtl="0">
              <a:spcBef>
                <a:spcPts val="600"/>
              </a:spcBef>
              <a:spcAft>
                <a:spcPts val="0"/>
              </a:spcAft>
              <a:buClr>
                <a:srgbClr val="000000"/>
              </a:buClr>
              <a:buSzPts val="2400"/>
              <a:buFont typeface="Droid Sans"/>
              <a:buChar char="●"/>
            </a:pPr>
            <a:r>
              <a:rPr lang="en" sz="2400" b="1">
                <a:solidFill>
                  <a:srgbClr val="660000"/>
                </a:solidFill>
                <a:latin typeface="Droid Sans"/>
                <a:ea typeface="Droid Sans"/>
                <a:cs typeface="Droid Sans"/>
                <a:sym typeface="Droid Sans"/>
              </a:rPr>
              <a:t>Cut capital and operational costs</a:t>
            </a:r>
            <a:r>
              <a:rPr lang="en" sz="2400">
                <a:solidFill>
                  <a:srgbClr val="000000"/>
                </a:solidFill>
                <a:latin typeface="Droid Sans"/>
                <a:ea typeface="Droid Sans"/>
                <a:cs typeface="Droid Sans"/>
                <a:sym typeface="Droid Sans"/>
              </a:rPr>
              <a:t> and not affect mission critical applications.</a:t>
            </a:r>
            <a:endParaRPr sz="2400">
              <a:solidFill>
                <a:srgbClr val="000000"/>
              </a:solidFill>
              <a:latin typeface="Droid Sans"/>
              <a:ea typeface="Droid Sans"/>
              <a:cs typeface="Droid Sans"/>
              <a:sym typeface="Droid Sans"/>
            </a:endParaRPr>
          </a:p>
          <a:p>
            <a:pPr marL="0" lvl="0" indent="0" algn="l" rtl="0">
              <a:spcBef>
                <a:spcPts val="600"/>
              </a:spcBef>
              <a:spcAft>
                <a:spcPts val="0"/>
              </a:spcAft>
              <a:buNone/>
            </a:pPr>
            <a:endParaRPr sz="2400">
              <a:solidFill>
                <a:srgbClr val="000000"/>
              </a:solidFill>
              <a:latin typeface="Droid Sans"/>
              <a:ea typeface="Droid Sans"/>
              <a:cs typeface="Droid Sans"/>
              <a:sym typeface="Droid Sans"/>
            </a:endParaRPr>
          </a:p>
          <a:p>
            <a:pPr marL="457200" lvl="0" indent="-381000" algn="l" rtl="0">
              <a:spcBef>
                <a:spcPts val="600"/>
              </a:spcBef>
              <a:spcAft>
                <a:spcPts val="0"/>
              </a:spcAft>
              <a:buClr>
                <a:srgbClr val="000000"/>
              </a:buClr>
              <a:buSzPts val="2400"/>
              <a:buFont typeface="Droid Sans"/>
              <a:buChar char="●"/>
            </a:pPr>
            <a:r>
              <a:rPr lang="en" sz="2400">
                <a:solidFill>
                  <a:srgbClr val="000000"/>
                </a:solidFill>
                <a:latin typeface="Droid Sans"/>
                <a:ea typeface="Droid Sans"/>
                <a:cs typeface="Droid Sans"/>
                <a:sym typeface="Droid Sans"/>
              </a:rPr>
              <a:t>Offer new and innovative services to clients, and present an opportunity to speed cycle of innovation and improve solution quality</a:t>
            </a:r>
            <a:endParaRPr sz="2400">
              <a:solidFill>
                <a:srgbClr val="000000"/>
              </a:solidFill>
              <a:latin typeface="Droid Sans"/>
              <a:ea typeface="Droid Sans"/>
              <a:cs typeface="Droid Sans"/>
              <a:sym typeface="Droid Sans"/>
            </a:endParaRPr>
          </a:p>
          <a:p>
            <a:pPr marL="0" lvl="0" indent="0" algn="l" rtl="0">
              <a:spcBef>
                <a:spcPts val="600"/>
              </a:spcBef>
              <a:spcAft>
                <a:spcPts val="0"/>
              </a:spcAft>
              <a:buNone/>
            </a:pPr>
            <a:endParaRPr sz="2400">
              <a:solidFill>
                <a:srgbClr val="000000"/>
              </a:solidFill>
              <a:latin typeface="Droid Sans"/>
              <a:ea typeface="Droid Sans"/>
              <a:cs typeface="Droid Sans"/>
              <a:sym typeface="Droid Sans"/>
            </a:endParaRPr>
          </a:p>
          <a:p>
            <a:pPr marL="0" lvl="0" indent="0" algn="l" rtl="0">
              <a:spcBef>
                <a:spcPts val="600"/>
              </a:spcBef>
              <a:spcAft>
                <a:spcPts val="0"/>
              </a:spcAft>
              <a:buNone/>
            </a:pPr>
            <a:endParaRPr sz="2400">
              <a:solidFill>
                <a:srgbClr val="000000"/>
              </a:solidFill>
              <a:latin typeface="Droid Sans"/>
              <a:ea typeface="Droid Sans"/>
              <a:cs typeface="Droid Sans"/>
              <a:sym typeface="Droid Sans"/>
            </a:endParaRPr>
          </a:p>
          <a:p>
            <a:pPr marL="457200" lvl="0" indent="-381000" algn="l" rtl="0">
              <a:spcBef>
                <a:spcPts val="600"/>
              </a:spcBef>
              <a:spcAft>
                <a:spcPts val="0"/>
              </a:spcAft>
              <a:buClr>
                <a:srgbClr val="000000"/>
              </a:buClr>
              <a:buSzPts val="2400"/>
              <a:buFont typeface="Droid Sans"/>
              <a:buChar char="●"/>
            </a:pPr>
            <a:r>
              <a:rPr lang="en" sz="2400">
                <a:solidFill>
                  <a:srgbClr val="000000"/>
                </a:solidFill>
                <a:latin typeface="Droid Sans"/>
                <a:ea typeface="Droid Sans"/>
                <a:cs typeface="Droid Sans"/>
                <a:sym typeface="Droid Sans"/>
              </a:rPr>
              <a:t>Facilitate a test environment </a:t>
            </a:r>
            <a:r>
              <a:rPr lang="en" sz="2400" b="1">
                <a:solidFill>
                  <a:srgbClr val="660000"/>
                </a:solidFill>
                <a:latin typeface="Droid Sans"/>
                <a:ea typeface="Droid Sans"/>
                <a:cs typeface="Droid Sans"/>
                <a:sym typeface="Droid Sans"/>
              </a:rPr>
              <a:t>based on request </a:t>
            </a:r>
            <a:r>
              <a:rPr lang="en" sz="2400">
                <a:solidFill>
                  <a:srgbClr val="000000"/>
                </a:solidFill>
                <a:latin typeface="Droid Sans"/>
                <a:ea typeface="Droid Sans"/>
                <a:cs typeface="Droid Sans"/>
                <a:sym typeface="Droid Sans"/>
              </a:rPr>
              <a:t>and provide request-based service for storage, network and OS </a:t>
            </a:r>
            <a:endParaRPr sz="2400">
              <a:solidFill>
                <a:srgbClr val="000000"/>
              </a:solidFill>
              <a:latin typeface="Droid Sans"/>
              <a:ea typeface="Droid Sans"/>
              <a:cs typeface="Droid Sans"/>
              <a:sym typeface="Droid Sans"/>
            </a:endParaRPr>
          </a:p>
          <a:p>
            <a:pPr marL="0" lvl="0" indent="0" algn="l" rtl="0">
              <a:spcBef>
                <a:spcPts val="600"/>
              </a:spcBef>
              <a:spcAft>
                <a:spcPts val="0"/>
              </a:spcAft>
              <a:buNone/>
            </a:pPr>
            <a:endParaRPr sz="2400">
              <a:latin typeface="Droid Sans"/>
              <a:ea typeface="Droid Sans"/>
              <a:cs typeface="Droid Sans"/>
              <a:sym typeface="Droid Sans"/>
            </a:endParaRPr>
          </a:p>
        </p:txBody>
      </p:sp>
      <p:pic>
        <p:nvPicPr>
          <p:cNvPr id="192" name="Google Shape;192;p30">
            <a:hlinkClick r:id="rId3"/>
          </p:cNvPr>
          <p:cNvPicPr preferRelativeResize="0"/>
          <p:nvPr/>
        </p:nvPicPr>
        <p:blipFill>
          <a:blip r:embed="rId4">
            <a:alphaModFix/>
          </a:blip>
          <a:stretch>
            <a:fillRect/>
          </a:stretch>
        </p:blipFill>
        <p:spPr>
          <a:xfrm>
            <a:off x="5030550" y="4267400"/>
            <a:ext cx="3795500" cy="13393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31"/>
          <p:cNvSpPr txBox="1">
            <a:spLocks noGrp="1"/>
          </p:cNvSpPr>
          <p:nvPr>
            <p:ph type="title"/>
          </p:nvPr>
        </p:nvSpPr>
        <p:spPr>
          <a:xfrm>
            <a:off x="457200" y="274638"/>
            <a:ext cx="8229600" cy="1143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800">
                <a:solidFill>
                  <a:srgbClr val="660000"/>
                </a:solidFill>
              </a:rPr>
              <a:t>5. Cloud offerings</a:t>
            </a:r>
            <a:endParaRPr sz="4800">
              <a:solidFill>
                <a:srgbClr val="660000"/>
              </a:solidFill>
            </a:endParaRPr>
          </a:p>
        </p:txBody>
      </p:sp>
      <p:sp>
        <p:nvSpPr>
          <p:cNvPr id="198" name="Google Shape;198;p31"/>
          <p:cNvSpPr txBox="1">
            <a:spLocks noGrp="1"/>
          </p:cNvSpPr>
          <p:nvPr>
            <p:ph type="body" idx="1"/>
          </p:nvPr>
        </p:nvSpPr>
        <p:spPr>
          <a:xfrm>
            <a:off x="120500" y="1265175"/>
            <a:ext cx="8566200" cy="54624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solidFill>
                  <a:srgbClr val="660000"/>
                </a:solidFill>
                <a:latin typeface="Droid Sans"/>
                <a:ea typeface="Droid Sans"/>
                <a:cs typeface="Droid Sans"/>
                <a:sym typeface="Droid Sans"/>
              </a:rPr>
              <a:t>5.4.2 Value proposition </a:t>
            </a:r>
            <a:endParaRPr b="1">
              <a:solidFill>
                <a:srgbClr val="660000"/>
              </a:solidFill>
              <a:latin typeface="Droid Sans"/>
              <a:ea typeface="Droid Sans"/>
              <a:cs typeface="Droid Sans"/>
              <a:sym typeface="Droid Sans"/>
            </a:endParaRPr>
          </a:p>
          <a:p>
            <a:pPr marL="457200" lvl="0" indent="-381000" algn="just" rtl="0">
              <a:spcBef>
                <a:spcPts val="600"/>
              </a:spcBef>
              <a:spcAft>
                <a:spcPts val="0"/>
              </a:spcAft>
              <a:buSzPts val="2400"/>
              <a:buFont typeface="Droid Sans"/>
              <a:buChar char="●"/>
            </a:pPr>
            <a:r>
              <a:rPr lang="en" sz="2400">
                <a:solidFill>
                  <a:srgbClr val="000000"/>
                </a:solidFill>
                <a:latin typeface="Droid Sans"/>
                <a:ea typeface="Droid Sans"/>
                <a:cs typeface="Droid Sans"/>
                <a:sym typeface="Droid Sans"/>
              </a:rPr>
              <a:t>Business test cloud delivers an </a:t>
            </a:r>
            <a:r>
              <a:rPr lang="en" sz="2400" b="1">
                <a:solidFill>
                  <a:srgbClr val="660000"/>
                </a:solidFill>
                <a:latin typeface="Droid Sans"/>
                <a:ea typeface="Droid Sans"/>
                <a:cs typeface="Droid Sans"/>
                <a:sym typeface="Droid Sans"/>
              </a:rPr>
              <a:t>integrated</a:t>
            </a:r>
            <a:r>
              <a:rPr lang="en" sz="2400">
                <a:solidFill>
                  <a:srgbClr val="000000"/>
                </a:solidFill>
                <a:latin typeface="Droid Sans"/>
                <a:ea typeface="Droid Sans"/>
                <a:cs typeface="Droid Sans"/>
                <a:sym typeface="Droid Sans"/>
              </a:rPr>
              <a:t>, </a:t>
            </a:r>
            <a:r>
              <a:rPr lang="en" sz="2400" b="1">
                <a:solidFill>
                  <a:srgbClr val="660000"/>
                </a:solidFill>
                <a:latin typeface="Droid Sans"/>
                <a:ea typeface="Droid Sans"/>
                <a:cs typeface="Droid Sans"/>
                <a:sym typeface="Droid Sans"/>
              </a:rPr>
              <a:t>flexible</a:t>
            </a:r>
            <a:r>
              <a:rPr lang="en" sz="2400">
                <a:solidFill>
                  <a:srgbClr val="000000"/>
                </a:solidFill>
                <a:latin typeface="Droid Sans"/>
                <a:ea typeface="Droid Sans"/>
                <a:cs typeface="Droid Sans"/>
                <a:sym typeface="Droid Sans"/>
              </a:rPr>
              <a:t> and </a:t>
            </a:r>
            <a:r>
              <a:rPr lang="en" sz="2400" b="1">
                <a:solidFill>
                  <a:srgbClr val="660000"/>
                </a:solidFill>
                <a:latin typeface="Droid Sans"/>
                <a:ea typeface="Droid Sans"/>
                <a:cs typeface="Droid Sans"/>
                <a:sym typeface="Droid Sans"/>
              </a:rPr>
              <a:t>extensible</a:t>
            </a:r>
            <a:r>
              <a:rPr lang="en" sz="2400">
                <a:solidFill>
                  <a:srgbClr val="000000"/>
                </a:solidFill>
                <a:latin typeface="Droid Sans"/>
                <a:ea typeface="Droid Sans"/>
                <a:cs typeface="Droid Sans"/>
                <a:sym typeface="Droid Sans"/>
              </a:rPr>
              <a:t> approach to test resource services and management with rapid time to value.</a:t>
            </a:r>
            <a:endParaRPr sz="2400">
              <a:solidFill>
                <a:srgbClr val="000000"/>
              </a:solidFill>
              <a:latin typeface="Droid Sans"/>
              <a:ea typeface="Droid Sans"/>
              <a:cs typeface="Droid Sans"/>
              <a:sym typeface="Droid Sans"/>
            </a:endParaRPr>
          </a:p>
          <a:p>
            <a:pPr marL="0" lvl="0" indent="0" algn="just" rtl="0">
              <a:spcBef>
                <a:spcPts val="600"/>
              </a:spcBef>
              <a:spcAft>
                <a:spcPts val="0"/>
              </a:spcAft>
              <a:buNone/>
            </a:pPr>
            <a:endParaRPr sz="2400">
              <a:solidFill>
                <a:srgbClr val="000000"/>
              </a:solidFill>
              <a:latin typeface="Droid Sans"/>
              <a:ea typeface="Droid Sans"/>
              <a:cs typeface="Droid Sans"/>
              <a:sym typeface="Droid Sans"/>
            </a:endParaRPr>
          </a:p>
          <a:p>
            <a:pPr marL="0" lvl="0" indent="0" algn="just" rtl="0">
              <a:spcBef>
                <a:spcPts val="600"/>
              </a:spcBef>
              <a:spcAft>
                <a:spcPts val="0"/>
              </a:spcAft>
              <a:buNone/>
            </a:pPr>
            <a:endParaRPr sz="2400">
              <a:solidFill>
                <a:srgbClr val="000000"/>
              </a:solidFill>
              <a:latin typeface="Droid Sans"/>
              <a:ea typeface="Droid Sans"/>
              <a:cs typeface="Droid Sans"/>
              <a:sym typeface="Droid Sans"/>
            </a:endParaRPr>
          </a:p>
          <a:p>
            <a:pPr marL="0" lvl="0" indent="0" algn="just" rtl="0">
              <a:spcBef>
                <a:spcPts val="600"/>
              </a:spcBef>
              <a:spcAft>
                <a:spcPts val="0"/>
              </a:spcAft>
              <a:buNone/>
            </a:pPr>
            <a:endParaRPr sz="2400">
              <a:solidFill>
                <a:srgbClr val="000000"/>
              </a:solidFill>
              <a:latin typeface="Droid Sans"/>
              <a:ea typeface="Droid Sans"/>
              <a:cs typeface="Droid Sans"/>
              <a:sym typeface="Droid Sans"/>
            </a:endParaRPr>
          </a:p>
          <a:p>
            <a:pPr marL="0" lvl="0" indent="0" algn="just" rtl="0">
              <a:spcBef>
                <a:spcPts val="600"/>
              </a:spcBef>
              <a:spcAft>
                <a:spcPts val="0"/>
              </a:spcAft>
              <a:buNone/>
            </a:pPr>
            <a:endParaRPr sz="2400">
              <a:solidFill>
                <a:srgbClr val="000000"/>
              </a:solidFill>
              <a:latin typeface="Droid Sans"/>
              <a:ea typeface="Droid Sans"/>
              <a:cs typeface="Droid Sans"/>
              <a:sym typeface="Droid Sans"/>
            </a:endParaRPr>
          </a:p>
          <a:p>
            <a:pPr marL="0" lvl="0" indent="0" algn="just" rtl="0">
              <a:spcBef>
                <a:spcPts val="600"/>
              </a:spcBef>
              <a:spcAft>
                <a:spcPts val="0"/>
              </a:spcAft>
              <a:buNone/>
            </a:pPr>
            <a:endParaRPr sz="2400">
              <a:solidFill>
                <a:srgbClr val="000000"/>
              </a:solidFill>
              <a:latin typeface="Droid Sans"/>
              <a:ea typeface="Droid Sans"/>
              <a:cs typeface="Droid Sans"/>
              <a:sym typeface="Droid Sans"/>
            </a:endParaRPr>
          </a:p>
          <a:p>
            <a:pPr marL="0" lvl="0" indent="0" algn="just" rtl="0">
              <a:spcBef>
                <a:spcPts val="600"/>
              </a:spcBef>
              <a:spcAft>
                <a:spcPts val="0"/>
              </a:spcAft>
              <a:buNone/>
            </a:pPr>
            <a:endParaRPr sz="2400">
              <a:solidFill>
                <a:srgbClr val="000000"/>
              </a:solidFill>
              <a:latin typeface="Droid Sans"/>
              <a:ea typeface="Droid Sans"/>
              <a:cs typeface="Droid Sans"/>
              <a:sym typeface="Droid Sans"/>
            </a:endParaRPr>
          </a:p>
          <a:p>
            <a:pPr marL="457200" lvl="0" indent="-381000" algn="just" rtl="0">
              <a:spcBef>
                <a:spcPts val="600"/>
              </a:spcBef>
              <a:spcAft>
                <a:spcPts val="0"/>
              </a:spcAft>
              <a:buClr>
                <a:srgbClr val="000000"/>
              </a:buClr>
              <a:buSzPts val="2400"/>
              <a:buFont typeface="Droid Sans"/>
              <a:buChar char="●"/>
            </a:pPr>
            <a:r>
              <a:rPr lang="en" sz="2400">
                <a:solidFill>
                  <a:srgbClr val="000000"/>
                </a:solidFill>
                <a:latin typeface="Droid Sans"/>
                <a:ea typeface="Droid Sans"/>
                <a:cs typeface="Droid Sans"/>
                <a:sym typeface="Droid Sans"/>
              </a:rPr>
              <a:t>This is an end-to-end set of services to </a:t>
            </a:r>
            <a:r>
              <a:rPr lang="en" sz="2400" b="1">
                <a:solidFill>
                  <a:srgbClr val="660000"/>
                </a:solidFill>
                <a:latin typeface="Droid Sans"/>
                <a:ea typeface="Droid Sans"/>
                <a:cs typeface="Droid Sans"/>
                <a:sym typeface="Droid Sans"/>
              </a:rPr>
              <a:t>strategize</a:t>
            </a:r>
            <a:r>
              <a:rPr lang="en" sz="2400">
                <a:solidFill>
                  <a:srgbClr val="000000"/>
                </a:solidFill>
                <a:latin typeface="Droid Sans"/>
                <a:ea typeface="Droid Sans"/>
                <a:cs typeface="Droid Sans"/>
                <a:sym typeface="Droid Sans"/>
              </a:rPr>
              <a:t>, design and build request-driven delivery of test resources in a cost-effective, efficient manner.</a:t>
            </a:r>
            <a:endParaRPr sz="2400">
              <a:solidFill>
                <a:srgbClr val="000000"/>
              </a:solidFill>
              <a:latin typeface="Droid Sans"/>
              <a:ea typeface="Droid Sans"/>
              <a:cs typeface="Droid Sans"/>
              <a:sym typeface="Droid Sans"/>
            </a:endParaRPr>
          </a:p>
          <a:p>
            <a:pPr marL="0" lvl="0" indent="0" algn="l" rtl="0">
              <a:spcBef>
                <a:spcPts val="600"/>
              </a:spcBef>
              <a:spcAft>
                <a:spcPts val="0"/>
              </a:spcAft>
              <a:buNone/>
            </a:pPr>
            <a:endParaRPr sz="2400">
              <a:latin typeface="Droid Sans"/>
              <a:ea typeface="Droid Sans"/>
              <a:cs typeface="Droid Sans"/>
              <a:sym typeface="Droid Sans"/>
            </a:endParaRPr>
          </a:p>
        </p:txBody>
      </p:sp>
      <p:pic>
        <p:nvPicPr>
          <p:cNvPr id="199" name="Google Shape;199;p31">
            <a:hlinkClick r:id="rId3"/>
          </p:cNvPr>
          <p:cNvPicPr preferRelativeResize="0"/>
          <p:nvPr/>
        </p:nvPicPr>
        <p:blipFill>
          <a:blip r:embed="rId4">
            <a:alphaModFix/>
          </a:blip>
          <a:stretch>
            <a:fillRect/>
          </a:stretch>
        </p:blipFill>
        <p:spPr>
          <a:xfrm>
            <a:off x="1885625" y="3062500"/>
            <a:ext cx="5143075" cy="25203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32"/>
          <p:cNvSpPr txBox="1">
            <a:spLocks noGrp="1"/>
          </p:cNvSpPr>
          <p:nvPr>
            <p:ph type="title"/>
          </p:nvPr>
        </p:nvSpPr>
        <p:spPr>
          <a:xfrm>
            <a:off x="457200" y="274638"/>
            <a:ext cx="8229600" cy="1143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800">
                <a:solidFill>
                  <a:srgbClr val="660000"/>
                </a:solidFill>
              </a:rPr>
              <a:t>5. Cloud offerings</a:t>
            </a:r>
            <a:endParaRPr sz="4800">
              <a:solidFill>
                <a:srgbClr val="660000"/>
              </a:solidFill>
            </a:endParaRPr>
          </a:p>
        </p:txBody>
      </p:sp>
      <p:sp>
        <p:nvSpPr>
          <p:cNvPr id="205" name="Google Shape;205;p32"/>
          <p:cNvSpPr txBox="1">
            <a:spLocks noGrp="1"/>
          </p:cNvSpPr>
          <p:nvPr>
            <p:ph type="body" idx="1"/>
          </p:nvPr>
        </p:nvSpPr>
        <p:spPr>
          <a:xfrm>
            <a:off x="60250" y="1295300"/>
            <a:ext cx="9016800" cy="54621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solidFill>
                  <a:srgbClr val="660000"/>
                </a:solidFill>
                <a:latin typeface="Droid Sans"/>
                <a:ea typeface="Droid Sans"/>
                <a:cs typeface="Droid Sans"/>
                <a:sym typeface="Droid Sans"/>
              </a:rPr>
              <a:t>5.4.2 Value proposition </a:t>
            </a:r>
            <a:endParaRPr b="1">
              <a:solidFill>
                <a:srgbClr val="660000"/>
              </a:solidFill>
              <a:latin typeface="Droid Sans"/>
              <a:ea typeface="Droid Sans"/>
              <a:cs typeface="Droid Sans"/>
              <a:sym typeface="Droid Sans"/>
            </a:endParaRPr>
          </a:p>
          <a:p>
            <a:pPr marL="457200" lvl="0" indent="-381000" algn="just" rtl="0">
              <a:spcBef>
                <a:spcPts val="600"/>
              </a:spcBef>
              <a:spcAft>
                <a:spcPts val="0"/>
              </a:spcAft>
              <a:buClr>
                <a:srgbClr val="000000"/>
              </a:buClr>
              <a:buSzPts val="2400"/>
              <a:buFont typeface="Droid Sans"/>
              <a:buChar char="●"/>
            </a:pPr>
            <a:r>
              <a:rPr lang="en" sz="2400">
                <a:solidFill>
                  <a:srgbClr val="000000"/>
                </a:solidFill>
                <a:latin typeface="Droid Sans"/>
                <a:ea typeface="Droid Sans"/>
                <a:cs typeface="Droid Sans"/>
                <a:sym typeface="Droid Sans"/>
              </a:rPr>
              <a:t>These test tools allow you to </a:t>
            </a:r>
            <a:r>
              <a:rPr lang="en" sz="2400" b="1">
                <a:solidFill>
                  <a:srgbClr val="660000"/>
                </a:solidFill>
                <a:latin typeface="Droid Sans"/>
                <a:ea typeface="Droid Sans"/>
                <a:cs typeface="Droid Sans"/>
                <a:sym typeface="Droid Sans"/>
              </a:rPr>
              <a:t>orchestrate</a:t>
            </a:r>
            <a:r>
              <a:rPr lang="en" sz="2400">
                <a:solidFill>
                  <a:srgbClr val="000000"/>
                </a:solidFill>
                <a:latin typeface="Droid Sans"/>
                <a:ea typeface="Droid Sans"/>
                <a:cs typeface="Droid Sans"/>
                <a:sym typeface="Droid Sans"/>
              </a:rPr>
              <a:t> and build your services and development projects and allow you to catalogue and organize all of the various software assets that you have.</a:t>
            </a:r>
            <a:endParaRPr sz="2400">
              <a:solidFill>
                <a:srgbClr val="000000"/>
              </a:solidFill>
              <a:latin typeface="Droid Sans"/>
              <a:ea typeface="Droid Sans"/>
              <a:cs typeface="Droid Sans"/>
              <a:sym typeface="Droid Sans"/>
            </a:endParaRPr>
          </a:p>
          <a:p>
            <a:pPr marL="0" lvl="0" indent="0" algn="just" rtl="0">
              <a:spcBef>
                <a:spcPts val="600"/>
              </a:spcBef>
              <a:spcAft>
                <a:spcPts val="0"/>
              </a:spcAft>
              <a:buNone/>
            </a:pPr>
            <a:endParaRPr sz="2400">
              <a:solidFill>
                <a:srgbClr val="000000"/>
              </a:solidFill>
              <a:latin typeface="Droid Sans"/>
              <a:ea typeface="Droid Sans"/>
              <a:cs typeface="Droid Sans"/>
              <a:sym typeface="Droid Sans"/>
            </a:endParaRPr>
          </a:p>
          <a:p>
            <a:pPr marL="0" lvl="0" indent="0" algn="just" rtl="0">
              <a:spcBef>
                <a:spcPts val="600"/>
              </a:spcBef>
              <a:spcAft>
                <a:spcPts val="0"/>
              </a:spcAft>
              <a:buNone/>
            </a:pPr>
            <a:endParaRPr sz="2400">
              <a:solidFill>
                <a:srgbClr val="000000"/>
              </a:solidFill>
              <a:latin typeface="Droid Sans"/>
              <a:ea typeface="Droid Sans"/>
              <a:cs typeface="Droid Sans"/>
              <a:sym typeface="Droid Sans"/>
            </a:endParaRPr>
          </a:p>
          <a:p>
            <a:pPr marL="0" lvl="0" indent="0" algn="just" rtl="0">
              <a:spcBef>
                <a:spcPts val="600"/>
              </a:spcBef>
              <a:spcAft>
                <a:spcPts val="0"/>
              </a:spcAft>
              <a:buNone/>
            </a:pPr>
            <a:endParaRPr sz="2400">
              <a:solidFill>
                <a:srgbClr val="000000"/>
              </a:solidFill>
              <a:latin typeface="Droid Sans"/>
              <a:ea typeface="Droid Sans"/>
              <a:cs typeface="Droid Sans"/>
              <a:sym typeface="Droid Sans"/>
            </a:endParaRPr>
          </a:p>
          <a:p>
            <a:pPr marL="0" lvl="0" indent="0" algn="just" rtl="0">
              <a:spcBef>
                <a:spcPts val="600"/>
              </a:spcBef>
              <a:spcAft>
                <a:spcPts val="0"/>
              </a:spcAft>
              <a:buNone/>
            </a:pPr>
            <a:endParaRPr sz="2400">
              <a:solidFill>
                <a:srgbClr val="000000"/>
              </a:solidFill>
              <a:latin typeface="Droid Sans"/>
              <a:ea typeface="Droid Sans"/>
              <a:cs typeface="Droid Sans"/>
              <a:sym typeface="Droid Sans"/>
            </a:endParaRPr>
          </a:p>
          <a:p>
            <a:pPr marL="0" lvl="0" indent="0" algn="just" rtl="0">
              <a:spcBef>
                <a:spcPts val="600"/>
              </a:spcBef>
              <a:spcAft>
                <a:spcPts val="0"/>
              </a:spcAft>
              <a:buNone/>
            </a:pPr>
            <a:endParaRPr sz="2400">
              <a:solidFill>
                <a:srgbClr val="000000"/>
              </a:solidFill>
              <a:latin typeface="Droid Sans"/>
              <a:ea typeface="Droid Sans"/>
              <a:cs typeface="Droid Sans"/>
              <a:sym typeface="Droid Sans"/>
            </a:endParaRPr>
          </a:p>
          <a:p>
            <a:pPr marL="457200" lvl="0" indent="-381000" algn="just" rtl="0">
              <a:spcBef>
                <a:spcPts val="600"/>
              </a:spcBef>
              <a:spcAft>
                <a:spcPts val="0"/>
              </a:spcAft>
              <a:buClr>
                <a:srgbClr val="000000"/>
              </a:buClr>
              <a:buSzPts val="2400"/>
              <a:buFont typeface="Droid Sans"/>
              <a:buChar char="●"/>
            </a:pPr>
            <a:r>
              <a:rPr lang="en" sz="2400">
                <a:solidFill>
                  <a:srgbClr val="000000"/>
                </a:solidFill>
                <a:latin typeface="Droid Sans"/>
                <a:ea typeface="Droid Sans"/>
                <a:cs typeface="Droid Sans"/>
                <a:sym typeface="Droid Sans"/>
              </a:rPr>
              <a:t>These can be administrators, development team leads or project team members that you give permission</a:t>
            </a:r>
            <a:endParaRPr sz="2400">
              <a:solidFill>
                <a:srgbClr val="000000"/>
              </a:solidFill>
              <a:latin typeface="Droid Sans"/>
              <a:ea typeface="Droid Sans"/>
              <a:cs typeface="Droid Sans"/>
              <a:sym typeface="Droid Sans"/>
            </a:endParaRPr>
          </a:p>
          <a:p>
            <a:pPr marL="0" lvl="0" indent="0" algn="l" rtl="0">
              <a:spcBef>
                <a:spcPts val="600"/>
              </a:spcBef>
              <a:spcAft>
                <a:spcPts val="0"/>
              </a:spcAft>
              <a:buNone/>
            </a:pPr>
            <a:endParaRPr sz="2400">
              <a:latin typeface="Droid Sans"/>
              <a:ea typeface="Droid Sans"/>
              <a:cs typeface="Droid Sans"/>
              <a:sym typeface="Droid Sans"/>
            </a:endParaRPr>
          </a:p>
        </p:txBody>
      </p:sp>
      <p:pic>
        <p:nvPicPr>
          <p:cNvPr id="206" name="Google Shape;206;p32">
            <a:hlinkClick r:id="rId3"/>
          </p:cNvPr>
          <p:cNvPicPr preferRelativeResize="0"/>
          <p:nvPr/>
        </p:nvPicPr>
        <p:blipFill>
          <a:blip r:embed="rId4">
            <a:alphaModFix/>
          </a:blip>
          <a:stretch>
            <a:fillRect/>
          </a:stretch>
        </p:blipFill>
        <p:spPr>
          <a:xfrm>
            <a:off x="457200" y="3450375"/>
            <a:ext cx="8448675" cy="22977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33"/>
          <p:cNvSpPr txBox="1">
            <a:spLocks noGrp="1"/>
          </p:cNvSpPr>
          <p:nvPr>
            <p:ph type="title"/>
          </p:nvPr>
        </p:nvSpPr>
        <p:spPr>
          <a:xfrm>
            <a:off x="457200" y="185350"/>
            <a:ext cx="8229600" cy="76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800">
                <a:solidFill>
                  <a:srgbClr val="660000"/>
                </a:solidFill>
                <a:latin typeface="Droid Sans"/>
                <a:ea typeface="Droid Sans"/>
                <a:cs typeface="Droid Sans"/>
                <a:sym typeface="Droid Sans"/>
              </a:rPr>
              <a:t>5. Cloud Offerings</a:t>
            </a:r>
            <a:endParaRPr sz="4800">
              <a:solidFill>
                <a:srgbClr val="660000"/>
              </a:solidFill>
              <a:latin typeface="Droid Sans"/>
              <a:ea typeface="Droid Sans"/>
              <a:cs typeface="Droid Sans"/>
              <a:sym typeface="Droid Sans"/>
            </a:endParaRPr>
          </a:p>
        </p:txBody>
      </p:sp>
      <p:sp>
        <p:nvSpPr>
          <p:cNvPr id="212" name="Google Shape;212;p33"/>
          <p:cNvSpPr txBox="1">
            <a:spLocks noGrp="1"/>
          </p:cNvSpPr>
          <p:nvPr>
            <p:ph type="body" idx="1"/>
          </p:nvPr>
        </p:nvSpPr>
        <p:spPr>
          <a:xfrm>
            <a:off x="85550" y="955150"/>
            <a:ext cx="8951400" cy="58425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solidFill>
                  <a:srgbClr val="660000"/>
                </a:solidFill>
                <a:latin typeface="Droid Sans"/>
                <a:ea typeface="Droid Sans"/>
                <a:cs typeface="Droid Sans"/>
                <a:sym typeface="Droid Sans"/>
              </a:rPr>
              <a:t>5.4.3 Biggest Benefitters</a:t>
            </a:r>
            <a:endParaRPr>
              <a:solidFill>
                <a:srgbClr val="000000"/>
              </a:solidFill>
              <a:latin typeface="Droid Sans"/>
              <a:ea typeface="Droid Sans"/>
              <a:cs typeface="Droid Sans"/>
              <a:sym typeface="Droid Sans"/>
            </a:endParaRPr>
          </a:p>
          <a:p>
            <a:pPr marL="0" lvl="0" indent="0" algn="just" rtl="0">
              <a:spcBef>
                <a:spcPts val="600"/>
              </a:spcBef>
              <a:spcAft>
                <a:spcPts val="0"/>
              </a:spcAft>
              <a:buNone/>
            </a:pPr>
            <a:r>
              <a:rPr lang="en">
                <a:solidFill>
                  <a:srgbClr val="000000"/>
                </a:solidFill>
                <a:latin typeface="Droid Sans"/>
                <a:ea typeface="Droid Sans"/>
                <a:cs typeface="Droid Sans"/>
                <a:sym typeface="Droid Sans"/>
              </a:rPr>
              <a:t>With ability to deploy virtual environments quickly and automatically and redirect capacity as needed, cloud computing offers an ideal solution for </a:t>
            </a:r>
            <a:r>
              <a:rPr lang="en" b="1">
                <a:solidFill>
                  <a:srgbClr val="660000"/>
                </a:solidFill>
                <a:latin typeface="Droid Sans"/>
                <a:ea typeface="Droid Sans"/>
                <a:cs typeface="Droid Sans"/>
                <a:sym typeface="Droid Sans"/>
              </a:rPr>
              <a:t>testing</a:t>
            </a:r>
            <a:r>
              <a:rPr lang="en">
                <a:solidFill>
                  <a:srgbClr val="000000"/>
                </a:solidFill>
                <a:latin typeface="Droid Sans"/>
                <a:ea typeface="Droid Sans"/>
                <a:cs typeface="Droid Sans"/>
                <a:sym typeface="Droid Sans"/>
              </a:rPr>
              <a:t> and </a:t>
            </a:r>
            <a:r>
              <a:rPr lang="en" b="1">
                <a:solidFill>
                  <a:srgbClr val="660000"/>
                </a:solidFill>
                <a:latin typeface="Droid Sans"/>
                <a:ea typeface="Droid Sans"/>
                <a:cs typeface="Droid Sans"/>
                <a:sym typeface="Droid Sans"/>
              </a:rPr>
              <a:t>development.</a:t>
            </a:r>
            <a:endParaRPr b="1">
              <a:solidFill>
                <a:srgbClr val="660000"/>
              </a:solidFill>
              <a:latin typeface="Droid Sans"/>
              <a:ea typeface="Droid Sans"/>
              <a:cs typeface="Droid Sans"/>
              <a:sym typeface="Droid Sans"/>
            </a:endParaRPr>
          </a:p>
          <a:p>
            <a:pPr marL="0" lvl="0" indent="0" algn="ctr" rtl="0">
              <a:lnSpc>
                <a:spcPct val="115000"/>
              </a:lnSpc>
              <a:spcBef>
                <a:spcPts val="0"/>
              </a:spcBef>
              <a:spcAft>
                <a:spcPts val="0"/>
              </a:spcAft>
              <a:buClr>
                <a:srgbClr val="000000"/>
              </a:buClr>
              <a:buSzPts val="1100"/>
              <a:buFont typeface="Arial"/>
              <a:buNone/>
            </a:pPr>
            <a:endParaRPr sz="1400">
              <a:solidFill>
                <a:srgbClr val="000000"/>
              </a:solidFill>
            </a:endParaRPr>
          </a:p>
          <a:p>
            <a:pPr marL="0" lvl="0" indent="0" algn="ctr" rtl="0">
              <a:lnSpc>
                <a:spcPct val="115000"/>
              </a:lnSpc>
              <a:spcBef>
                <a:spcPts val="0"/>
              </a:spcBef>
              <a:spcAft>
                <a:spcPts val="0"/>
              </a:spcAft>
              <a:buNone/>
            </a:pPr>
            <a:r>
              <a:rPr lang="en" sz="1100" b="1" i="1" u="sng">
                <a:solidFill>
                  <a:schemeClr val="hlink"/>
                </a:solidFill>
                <a:highlight>
                  <a:srgbClr val="FFFFFF"/>
                </a:highlight>
                <a:hlinkClick r:id="rId3"/>
              </a:rPr>
              <a:t>Virtual environments </a:t>
            </a:r>
            <a:r>
              <a:rPr lang="en" sz="1100" b="1" u="sng">
                <a:solidFill>
                  <a:schemeClr val="hlink"/>
                </a:solidFill>
                <a:highlight>
                  <a:srgbClr val="FFFFFF"/>
                </a:highlight>
                <a:hlinkClick r:id="rId3"/>
              </a:rPr>
              <a:t>provide the sensory experience of being in a computer generated, simulated space.</a:t>
            </a:r>
            <a:endParaRPr sz="1100" b="1">
              <a:solidFill>
                <a:srgbClr val="000000"/>
              </a:solidFill>
              <a:highlight>
                <a:srgbClr val="FFFFFF"/>
              </a:highlight>
            </a:endParaRPr>
          </a:p>
          <a:p>
            <a:pPr marL="0" lvl="0" indent="0" algn="ctr" rtl="0">
              <a:lnSpc>
                <a:spcPct val="115000"/>
              </a:lnSpc>
              <a:spcBef>
                <a:spcPts val="0"/>
              </a:spcBef>
              <a:spcAft>
                <a:spcPts val="0"/>
              </a:spcAft>
              <a:buNone/>
            </a:pPr>
            <a:endParaRPr sz="1100" b="1">
              <a:solidFill>
                <a:srgbClr val="000000"/>
              </a:solidFill>
              <a:highlight>
                <a:srgbClr val="FFFFFF"/>
              </a:highlight>
            </a:endParaRPr>
          </a:p>
          <a:p>
            <a:pPr marL="0" lvl="0" indent="0" algn="ctr" rtl="0">
              <a:lnSpc>
                <a:spcPct val="115000"/>
              </a:lnSpc>
              <a:spcBef>
                <a:spcPts val="0"/>
              </a:spcBef>
              <a:spcAft>
                <a:spcPts val="0"/>
              </a:spcAft>
              <a:buNone/>
            </a:pPr>
            <a:endParaRPr sz="1100" b="1">
              <a:solidFill>
                <a:srgbClr val="000000"/>
              </a:solidFill>
              <a:highlight>
                <a:srgbClr val="FFFFFF"/>
              </a:highlight>
            </a:endParaRPr>
          </a:p>
          <a:p>
            <a:pPr marL="0" lvl="0" indent="0" algn="ctr" rtl="0">
              <a:lnSpc>
                <a:spcPct val="115000"/>
              </a:lnSpc>
              <a:spcBef>
                <a:spcPts val="0"/>
              </a:spcBef>
              <a:spcAft>
                <a:spcPts val="0"/>
              </a:spcAft>
              <a:buClr>
                <a:srgbClr val="000000"/>
              </a:buClr>
              <a:buSzPts val="1100"/>
              <a:buFont typeface="Arial"/>
              <a:buNone/>
            </a:pPr>
            <a:endParaRPr sz="1100" b="1">
              <a:solidFill>
                <a:srgbClr val="000000"/>
              </a:solidFill>
              <a:highlight>
                <a:srgbClr val="FFFFFF"/>
              </a:highlight>
            </a:endParaRPr>
          </a:p>
          <a:p>
            <a:pPr marL="0" lvl="0" indent="0" algn="just" rtl="0">
              <a:spcBef>
                <a:spcPts val="600"/>
              </a:spcBef>
              <a:spcAft>
                <a:spcPts val="0"/>
              </a:spcAft>
              <a:buNone/>
            </a:pPr>
            <a:endParaRPr b="1">
              <a:solidFill>
                <a:srgbClr val="660000"/>
              </a:solidFill>
              <a:latin typeface="Droid Sans"/>
              <a:ea typeface="Droid Sans"/>
              <a:cs typeface="Droid Sans"/>
              <a:sym typeface="Droid Sans"/>
            </a:endParaRPr>
          </a:p>
          <a:p>
            <a:pPr marL="0" lvl="0" indent="0" algn="l" rtl="0">
              <a:spcBef>
                <a:spcPts val="600"/>
              </a:spcBef>
              <a:spcAft>
                <a:spcPts val="0"/>
              </a:spcAft>
              <a:buNone/>
            </a:pPr>
            <a:endParaRPr sz="2400">
              <a:latin typeface="Droid Sans"/>
              <a:ea typeface="Droid Sans"/>
              <a:cs typeface="Droid Sans"/>
              <a:sym typeface="Droid Sans"/>
            </a:endParaRPr>
          </a:p>
        </p:txBody>
      </p:sp>
      <p:pic>
        <p:nvPicPr>
          <p:cNvPr id="213" name="Google Shape;213;p33">
            <a:hlinkClick r:id="rId4"/>
          </p:cNvPr>
          <p:cNvPicPr preferRelativeResize="0"/>
          <p:nvPr/>
        </p:nvPicPr>
        <p:blipFill>
          <a:blip r:embed="rId5">
            <a:alphaModFix/>
          </a:blip>
          <a:stretch>
            <a:fillRect/>
          </a:stretch>
        </p:blipFill>
        <p:spPr>
          <a:xfrm>
            <a:off x="2262550" y="4034950"/>
            <a:ext cx="4762500" cy="27627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34"/>
          <p:cNvSpPr txBox="1">
            <a:spLocks noGrp="1"/>
          </p:cNvSpPr>
          <p:nvPr>
            <p:ph type="title"/>
          </p:nvPr>
        </p:nvSpPr>
        <p:spPr>
          <a:xfrm>
            <a:off x="457200" y="274646"/>
            <a:ext cx="8229600" cy="737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800">
                <a:solidFill>
                  <a:srgbClr val="660000"/>
                </a:solidFill>
                <a:latin typeface="Droid Sans"/>
                <a:ea typeface="Droid Sans"/>
                <a:cs typeface="Droid Sans"/>
                <a:sym typeface="Droid Sans"/>
              </a:rPr>
              <a:t>5. Cloud offerings</a:t>
            </a:r>
            <a:endParaRPr sz="4800">
              <a:solidFill>
                <a:srgbClr val="660000"/>
              </a:solidFill>
              <a:latin typeface="Droid Sans"/>
              <a:ea typeface="Droid Sans"/>
              <a:cs typeface="Droid Sans"/>
              <a:sym typeface="Droid Sans"/>
            </a:endParaRPr>
          </a:p>
        </p:txBody>
      </p:sp>
      <p:sp>
        <p:nvSpPr>
          <p:cNvPr id="219" name="Google Shape;219;p34"/>
          <p:cNvSpPr txBox="1">
            <a:spLocks noGrp="1"/>
          </p:cNvSpPr>
          <p:nvPr>
            <p:ph type="body" idx="1"/>
          </p:nvPr>
        </p:nvSpPr>
        <p:spPr>
          <a:xfrm>
            <a:off x="-99800" y="812700"/>
            <a:ext cx="9144000" cy="60879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solidFill>
                  <a:srgbClr val="660000"/>
                </a:solidFill>
                <a:latin typeface="Droid Sans"/>
                <a:ea typeface="Droid Sans"/>
                <a:cs typeface="Droid Sans"/>
                <a:sym typeface="Droid Sans"/>
              </a:rPr>
              <a:t>5.5 Information Security</a:t>
            </a:r>
            <a:endParaRPr b="1">
              <a:solidFill>
                <a:srgbClr val="660000"/>
              </a:solidFill>
              <a:latin typeface="Droid Sans"/>
              <a:ea typeface="Droid Sans"/>
              <a:cs typeface="Droid Sans"/>
              <a:sym typeface="Droid Sans"/>
            </a:endParaRPr>
          </a:p>
          <a:p>
            <a:pPr marL="0" lvl="0" indent="0" algn="just" rtl="0">
              <a:spcBef>
                <a:spcPts val="600"/>
              </a:spcBef>
              <a:spcAft>
                <a:spcPts val="0"/>
              </a:spcAft>
              <a:buNone/>
            </a:pPr>
            <a:r>
              <a:rPr lang="en" sz="2400">
                <a:latin typeface="Droid Sans"/>
                <a:ea typeface="Droid Sans"/>
                <a:cs typeface="Droid Sans"/>
                <a:sym typeface="Droid Sans"/>
              </a:rPr>
              <a:t>Information security risks are potential damages to information assets. Successful organizations take a risk-based approach to information security</a:t>
            </a:r>
            <a:endParaRPr sz="2400">
              <a:latin typeface="Droid Sans"/>
              <a:ea typeface="Droid Sans"/>
              <a:cs typeface="Droid Sans"/>
              <a:sym typeface="Droid Sans"/>
            </a:endParaRPr>
          </a:p>
          <a:p>
            <a:pPr marL="0" lvl="0" indent="0" algn="just" rtl="0">
              <a:spcBef>
                <a:spcPts val="600"/>
              </a:spcBef>
              <a:spcAft>
                <a:spcPts val="0"/>
              </a:spcAft>
              <a:buNone/>
            </a:pPr>
            <a:endParaRPr sz="2400">
              <a:latin typeface="Droid Sans"/>
              <a:ea typeface="Droid Sans"/>
              <a:cs typeface="Droid Sans"/>
              <a:sym typeface="Droid Sans"/>
            </a:endParaRPr>
          </a:p>
          <a:p>
            <a:pPr marL="0" lvl="0" indent="0" algn="just" rtl="0">
              <a:spcBef>
                <a:spcPts val="600"/>
              </a:spcBef>
              <a:spcAft>
                <a:spcPts val="0"/>
              </a:spcAft>
              <a:buNone/>
            </a:pPr>
            <a:endParaRPr sz="2400">
              <a:latin typeface="Droid Sans"/>
              <a:ea typeface="Droid Sans"/>
              <a:cs typeface="Droid Sans"/>
              <a:sym typeface="Droid Sans"/>
            </a:endParaRPr>
          </a:p>
          <a:p>
            <a:pPr marL="0" lvl="0" indent="0" algn="just" rtl="0">
              <a:spcBef>
                <a:spcPts val="600"/>
              </a:spcBef>
              <a:spcAft>
                <a:spcPts val="0"/>
              </a:spcAft>
              <a:buNone/>
            </a:pPr>
            <a:endParaRPr sz="2400">
              <a:latin typeface="Droid Sans"/>
              <a:ea typeface="Droid Sans"/>
              <a:cs typeface="Droid Sans"/>
              <a:sym typeface="Droid Sans"/>
            </a:endParaRPr>
          </a:p>
          <a:p>
            <a:pPr marL="0" lvl="0" indent="0" algn="just" rtl="0">
              <a:spcBef>
                <a:spcPts val="600"/>
              </a:spcBef>
              <a:spcAft>
                <a:spcPts val="0"/>
              </a:spcAft>
              <a:buNone/>
            </a:pPr>
            <a:endParaRPr sz="2400">
              <a:latin typeface="Droid Sans"/>
              <a:ea typeface="Droid Sans"/>
              <a:cs typeface="Droid Sans"/>
              <a:sym typeface="Droid Sans"/>
            </a:endParaRPr>
          </a:p>
          <a:p>
            <a:pPr marL="0" lvl="0" indent="0" algn="just" rtl="0">
              <a:spcBef>
                <a:spcPts val="600"/>
              </a:spcBef>
              <a:spcAft>
                <a:spcPts val="0"/>
              </a:spcAft>
              <a:buNone/>
            </a:pPr>
            <a:endParaRPr sz="2400">
              <a:latin typeface="Droid Sans"/>
              <a:ea typeface="Droid Sans"/>
              <a:cs typeface="Droid Sans"/>
              <a:sym typeface="Droid Sans"/>
            </a:endParaRPr>
          </a:p>
          <a:p>
            <a:pPr marL="0" lvl="0" indent="0" algn="just" rtl="0">
              <a:spcBef>
                <a:spcPts val="600"/>
              </a:spcBef>
              <a:spcAft>
                <a:spcPts val="0"/>
              </a:spcAft>
              <a:buNone/>
            </a:pPr>
            <a:r>
              <a:rPr lang="en" sz="2400">
                <a:latin typeface="Droid Sans"/>
                <a:ea typeface="Droid Sans"/>
                <a:cs typeface="Droid Sans"/>
                <a:sym typeface="Droid Sans"/>
              </a:rPr>
              <a:t>Risk can be quantified by expected damage:</a:t>
            </a:r>
            <a:endParaRPr sz="2400">
              <a:latin typeface="Droid Sans"/>
              <a:ea typeface="Droid Sans"/>
              <a:cs typeface="Droid Sans"/>
              <a:sym typeface="Droid Sans"/>
            </a:endParaRPr>
          </a:p>
          <a:p>
            <a:pPr marL="457200" lvl="0" indent="-381000" algn="just" rtl="0">
              <a:spcBef>
                <a:spcPts val="600"/>
              </a:spcBef>
              <a:spcAft>
                <a:spcPts val="0"/>
              </a:spcAft>
              <a:buSzPts val="2400"/>
              <a:buFont typeface="Droid Sans"/>
              <a:buChar char="●"/>
            </a:pPr>
            <a:r>
              <a:rPr lang="en" sz="2400">
                <a:latin typeface="Droid Sans"/>
                <a:ea typeface="Droid Sans"/>
                <a:cs typeface="Droid Sans"/>
                <a:sym typeface="Droid Sans"/>
              </a:rPr>
              <a:t>Value of asset</a:t>
            </a:r>
            <a:endParaRPr sz="2400">
              <a:latin typeface="Droid Sans"/>
              <a:ea typeface="Droid Sans"/>
              <a:cs typeface="Droid Sans"/>
              <a:sym typeface="Droid Sans"/>
            </a:endParaRPr>
          </a:p>
          <a:p>
            <a:pPr marL="457200" lvl="0" indent="-381000" algn="just" rtl="0">
              <a:spcBef>
                <a:spcPts val="0"/>
              </a:spcBef>
              <a:spcAft>
                <a:spcPts val="0"/>
              </a:spcAft>
              <a:buSzPts val="2400"/>
              <a:buFont typeface="Droid Sans"/>
              <a:buChar char="●"/>
            </a:pPr>
            <a:r>
              <a:rPr lang="en" sz="2400">
                <a:latin typeface="Droid Sans"/>
                <a:ea typeface="Droid Sans"/>
                <a:cs typeface="Droid Sans"/>
                <a:sym typeface="Droid Sans"/>
              </a:rPr>
              <a:t>Vulnerabilities</a:t>
            </a:r>
            <a:endParaRPr sz="2400">
              <a:latin typeface="Droid Sans"/>
              <a:ea typeface="Droid Sans"/>
              <a:cs typeface="Droid Sans"/>
              <a:sym typeface="Droid Sans"/>
            </a:endParaRPr>
          </a:p>
          <a:p>
            <a:pPr marL="457200" lvl="0" indent="-381000" algn="just" rtl="0">
              <a:spcBef>
                <a:spcPts val="0"/>
              </a:spcBef>
              <a:spcAft>
                <a:spcPts val="0"/>
              </a:spcAft>
              <a:buSzPts val="2400"/>
              <a:buFont typeface="Droid Sans"/>
              <a:buChar char="●"/>
            </a:pPr>
            <a:r>
              <a:rPr lang="en" sz="2400">
                <a:latin typeface="Droid Sans"/>
                <a:ea typeface="Droid Sans"/>
                <a:cs typeface="Droid Sans"/>
                <a:sym typeface="Droid Sans"/>
              </a:rPr>
              <a:t>Threats  </a:t>
            </a:r>
            <a:endParaRPr sz="2400">
              <a:latin typeface="Droid Sans"/>
              <a:ea typeface="Droid Sans"/>
              <a:cs typeface="Droid Sans"/>
              <a:sym typeface="Droid Sans"/>
            </a:endParaRPr>
          </a:p>
        </p:txBody>
      </p:sp>
      <p:pic>
        <p:nvPicPr>
          <p:cNvPr id="220" name="Google Shape;220;p34">
            <a:hlinkClick r:id="rId3"/>
          </p:cNvPr>
          <p:cNvPicPr preferRelativeResize="0"/>
          <p:nvPr/>
        </p:nvPicPr>
        <p:blipFill>
          <a:blip r:embed="rId4">
            <a:alphaModFix/>
          </a:blip>
          <a:stretch>
            <a:fillRect/>
          </a:stretch>
        </p:blipFill>
        <p:spPr>
          <a:xfrm>
            <a:off x="188575" y="2659063"/>
            <a:ext cx="4088776" cy="2209975"/>
          </a:xfrm>
          <a:prstGeom prst="rect">
            <a:avLst/>
          </a:prstGeom>
          <a:noFill/>
          <a:ln>
            <a:noFill/>
          </a:ln>
        </p:spPr>
      </p:pic>
      <p:pic>
        <p:nvPicPr>
          <p:cNvPr id="221" name="Google Shape;221;p34">
            <a:hlinkClick r:id="rId5"/>
          </p:cNvPr>
          <p:cNvPicPr preferRelativeResize="0"/>
          <p:nvPr/>
        </p:nvPicPr>
        <p:blipFill>
          <a:blip r:embed="rId6">
            <a:alphaModFix/>
          </a:blip>
          <a:stretch>
            <a:fillRect/>
          </a:stretch>
        </p:blipFill>
        <p:spPr>
          <a:xfrm>
            <a:off x="4460750" y="1767950"/>
            <a:ext cx="4878100" cy="3650001"/>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35"/>
          <p:cNvSpPr txBox="1">
            <a:spLocks noGrp="1"/>
          </p:cNvSpPr>
          <p:nvPr>
            <p:ph type="title"/>
          </p:nvPr>
        </p:nvSpPr>
        <p:spPr>
          <a:xfrm>
            <a:off x="457200" y="274647"/>
            <a:ext cx="8229600" cy="866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800">
                <a:solidFill>
                  <a:srgbClr val="660000"/>
                </a:solidFill>
                <a:latin typeface="Droid Sans"/>
                <a:ea typeface="Droid Sans"/>
                <a:cs typeface="Droid Sans"/>
                <a:sym typeface="Droid Sans"/>
              </a:rPr>
              <a:t>5. Cloud offerings</a:t>
            </a:r>
            <a:endParaRPr sz="4800">
              <a:solidFill>
                <a:srgbClr val="660000"/>
              </a:solidFill>
              <a:latin typeface="Droid Sans"/>
              <a:ea typeface="Droid Sans"/>
              <a:cs typeface="Droid Sans"/>
              <a:sym typeface="Droid Sans"/>
            </a:endParaRPr>
          </a:p>
        </p:txBody>
      </p:sp>
      <p:sp>
        <p:nvSpPr>
          <p:cNvPr id="227" name="Google Shape;227;p35"/>
          <p:cNvSpPr txBox="1">
            <a:spLocks noGrp="1"/>
          </p:cNvSpPr>
          <p:nvPr>
            <p:ph type="body" idx="1"/>
          </p:nvPr>
        </p:nvSpPr>
        <p:spPr>
          <a:xfrm>
            <a:off x="71300" y="969525"/>
            <a:ext cx="8982300" cy="5760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solidFill>
                  <a:srgbClr val="660000"/>
                </a:solidFill>
                <a:latin typeface="Droid Sans"/>
                <a:ea typeface="Droid Sans"/>
                <a:cs typeface="Droid Sans"/>
                <a:sym typeface="Droid Sans"/>
              </a:rPr>
              <a:t>5.5 Information Security</a:t>
            </a:r>
            <a:endParaRPr b="1">
              <a:solidFill>
                <a:srgbClr val="660000"/>
              </a:solidFill>
              <a:latin typeface="Droid Sans"/>
              <a:ea typeface="Droid Sans"/>
              <a:cs typeface="Droid Sans"/>
              <a:sym typeface="Droid Sans"/>
            </a:endParaRPr>
          </a:p>
          <a:p>
            <a:pPr marL="0" lvl="0" indent="0" algn="just" rtl="0">
              <a:spcBef>
                <a:spcPts val="600"/>
              </a:spcBef>
              <a:spcAft>
                <a:spcPts val="0"/>
              </a:spcAft>
              <a:buNone/>
            </a:pPr>
            <a:r>
              <a:rPr lang="en" sz="2400">
                <a:latin typeface="Droid Sans"/>
                <a:ea typeface="Droid Sans"/>
                <a:cs typeface="Droid Sans"/>
                <a:sym typeface="Droid Sans"/>
              </a:rPr>
              <a:t>Security controls are safeguards or countermeasures to avoid or minimize information security risks:</a:t>
            </a:r>
            <a:endParaRPr sz="2400">
              <a:latin typeface="Droid Sans"/>
              <a:ea typeface="Droid Sans"/>
              <a:cs typeface="Droid Sans"/>
              <a:sym typeface="Droid Sans"/>
            </a:endParaRPr>
          </a:p>
          <a:p>
            <a:pPr marL="0" lvl="0" indent="0" algn="just" rtl="0">
              <a:spcBef>
                <a:spcPts val="600"/>
              </a:spcBef>
              <a:spcAft>
                <a:spcPts val="0"/>
              </a:spcAft>
              <a:buNone/>
            </a:pPr>
            <a:endParaRPr sz="2400">
              <a:latin typeface="Droid Sans"/>
              <a:ea typeface="Droid Sans"/>
              <a:cs typeface="Droid Sans"/>
              <a:sym typeface="Droid Sans"/>
            </a:endParaRPr>
          </a:p>
          <a:p>
            <a:pPr marL="0" lvl="0" indent="0" algn="just" rtl="0">
              <a:spcBef>
                <a:spcPts val="600"/>
              </a:spcBef>
              <a:spcAft>
                <a:spcPts val="0"/>
              </a:spcAft>
              <a:buNone/>
            </a:pPr>
            <a:endParaRPr sz="2400">
              <a:latin typeface="Droid Sans"/>
              <a:ea typeface="Droid Sans"/>
              <a:cs typeface="Droid Sans"/>
              <a:sym typeface="Droid Sans"/>
            </a:endParaRPr>
          </a:p>
          <a:p>
            <a:pPr marL="457200" lvl="0" indent="-381000" algn="just" rtl="0">
              <a:spcBef>
                <a:spcPts val="600"/>
              </a:spcBef>
              <a:spcAft>
                <a:spcPts val="0"/>
              </a:spcAft>
              <a:buSzPts val="2400"/>
              <a:buFont typeface="Droid Sans"/>
              <a:buChar char="●"/>
            </a:pPr>
            <a:r>
              <a:rPr lang="en" sz="2400">
                <a:latin typeface="Droid Sans"/>
                <a:ea typeface="Droid Sans"/>
                <a:cs typeface="Droid Sans"/>
                <a:sym typeface="Droid Sans"/>
              </a:rPr>
              <a:t>Must be effective- mitigate the give risk </a:t>
            </a:r>
            <a:endParaRPr sz="2400">
              <a:latin typeface="Droid Sans"/>
              <a:ea typeface="Droid Sans"/>
              <a:cs typeface="Droid Sans"/>
              <a:sym typeface="Droid Sans"/>
            </a:endParaRPr>
          </a:p>
          <a:p>
            <a:pPr marL="457200" lvl="0" indent="-381000" algn="just" rtl="0">
              <a:spcBef>
                <a:spcPts val="0"/>
              </a:spcBef>
              <a:spcAft>
                <a:spcPts val="0"/>
              </a:spcAft>
              <a:buSzPts val="2400"/>
              <a:buFont typeface="Droid Sans"/>
              <a:buChar char="●"/>
            </a:pPr>
            <a:r>
              <a:rPr lang="en" sz="2400">
                <a:latin typeface="Droid Sans"/>
                <a:ea typeface="Droid Sans"/>
                <a:cs typeface="Droid Sans"/>
                <a:sym typeface="Droid Sans"/>
              </a:rPr>
              <a:t>Should be adaptive: Adapt to changing risks</a:t>
            </a:r>
            <a:endParaRPr sz="2400">
              <a:latin typeface="Droid Sans"/>
              <a:ea typeface="Droid Sans"/>
              <a:cs typeface="Droid Sans"/>
              <a:sym typeface="Droid Sans"/>
            </a:endParaRPr>
          </a:p>
          <a:p>
            <a:pPr marL="0" lvl="0" indent="0" algn="just" rtl="0">
              <a:spcBef>
                <a:spcPts val="600"/>
              </a:spcBef>
              <a:spcAft>
                <a:spcPts val="0"/>
              </a:spcAft>
              <a:buNone/>
            </a:pPr>
            <a:endParaRPr sz="2400">
              <a:latin typeface="Droid Sans"/>
              <a:ea typeface="Droid Sans"/>
              <a:cs typeface="Droid Sans"/>
              <a:sym typeface="Droid Sans"/>
            </a:endParaRPr>
          </a:p>
          <a:p>
            <a:pPr marL="0" lvl="0" indent="0" algn="just" rtl="0">
              <a:spcBef>
                <a:spcPts val="600"/>
              </a:spcBef>
              <a:spcAft>
                <a:spcPts val="0"/>
              </a:spcAft>
              <a:buNone/>
            </a:pPr>
            <a:endParaRPr sz="2400">
              <a:latin typeface="Droid Sans"/>
              <a:ea typeface="Droid Sans"/>
              <a:cs typeface="Droid Sans"/>
              <a:sym typeface="Droid Sans"/>
            </a:endParaRPr>
          </a:p>
          <a:p>
            <a:pPr marL="0" lvl="0" indent="0" algn="just" rtl="0">
              <a:spcBef>
                <a:spcPts val="600"/>
              </a:spcBef>
              <a:spcAft>
                <a:spcPts val="0"/>
              </a:spcAft>
              <a:buNone/>
            </a:pPr>
            <a:r>
              <a:rPr lang="en" sz="2400">
                <a:latin typeface="Droid Sans"/>
                <a:ea typeface="Droid Sans"/>
                <a:cs typeface="Droid Sans"/>
                <a:sym typeface="Droid Sans"/>
              </a:rPr>
              <a:t>Three main types of controls</a:t>
            </a:r>
            <a:endParaRPr sz="2400">
              <a:latin typeface="Droid Sans"/>
              <a:ea typeface="Droid Sans"/>
              <a:cs typeface="Droid Sans"/>
              <a:sym typeface="Droid Sans"/>
            </a:endParaRPr>
          </a:p>
          <a:p>
            <a:pPr marL="457200" lvl="0" indent="-381000" algn="just" rtl="0">
              <a:spcBef>
                <a:spcPts val="600"/>
              </a:spcBef>
              <a:spcAft>
                <a:spcPts val="0"/>
              </a:spcAft>
              <a:buSzPts val="2400"/>
              <a:buFont typeface="Droid Sans"/>
              <a:buChar char="●"/>
            </a:pPr>
            <a:r>
              <a:rPr lang="en" sz="2400">
                <a:latin typeface="Droid Sans"/>
                <a:ea typeface="Droid Sans"/>
                <a:cs typeface="Droid Sans"/>
                <a:sym typeface="Droid Sans"/>
              </a:rPr>
              <a:t>Preventive</a:t>
            </a:r>
            <a:endParaRPr sz="2400">
              <a:latin typeface="Droid Sans"/>
              <a:ea typeface="Droid Sans"/>
              <a:cs typeface="Droid Sans"/>
              <a:sym typeface="Droid Sans"/>
            </a:endParaRPr>
          </a:p>
          <a:p>
            <a:pPr marL="457200" lvl="0" indent="-381000" algn="just" rtl="0">
              <a:spcBef>
                <a:spcPts val="0"/>
              </a:spcBef>
              <a:spcAft>
                <a:spcPts val="0"/>
              </a:spcAft>
              <a:buSzPts val="2400"/>
              <a:buFont typeface="Droid Sans"/>
              <a:buChar char="●"/>
            </a:pPr>
            <a:r>
              <a:rPr lang="en" sz="2400">
                <a:latin typeface="Droid Sans"/>
                <a:ea typeface="Droid Sans"/>
                <a:cs typeface="Droid Sans"/>
                <a:sym typeface="Droid Sans"/>
              </a:rPr>
              <a:t>Detective</a:t>
            </a:r>
            <a:endParaRPr sz="2400">
              <a:latin typeface="Droid Sans"/>
              <a:ea typeface="Droid Sans"/>
              <a:cs typeface="Droid Sans"/>
              <a:sym typeface="Droid Sans"/>
            </a:endParaRPr>
          </a:p>
          <a:p>
            <a:pPr marL="457200" lvl="0" indent="-381000" algn="just" rtl="0">
              <a:spcBef>
                <a:spcPts val="0"/>
              </a:spcBef>
              <a:spcAft>
                <a:spcPts val="0"/>
              </a:spcAft>
              <a:buSzPts val="2400"/>
              <a:buFont typeface="Droid Sans"/>
              <a:buChar char="●"/>
            </a:pPr>
            <a:r>
              <a:rPr lang="en" sz="2400">
                <a:latin typeface="Droid Sans"/>
                <a:ea typeface="Droid Sans"/>
                <a:cs typeface="Droid Sans"/>
                <a:sym typeface="Droid Sans"/>
              </a:rPr>
              <a:t>Corrective</a:t>
            </a:r>
            <a:endParaRPr sz="2400">
              <a:latin typeface="Droid Sans"/>
              <a:ea typeface="Droid Sans"/>
              <a:cs typeface="Droid Sans"/>
              <a:sym typeface="Droid Sans"/>
            </a:endParaRPr>
          </a:p>
        </p:txBody>
      </p:sp>
      <p:pic>
        <p:nvPicPr>
          <p:cNvPr id="228" name="Google Shape;228;p35">
            <a:hlinkClick r:id="rId3"/>
          </p:cNvPr>
          <p:cNvPicPr preferRelativeResize="0"/>
          <p:nvPr/>
        </p:nvPicPr>
        <p:blipFill>
          <a:blip r:embed="rId4">
            <a:alphaModFix/>
          </a:blip>
          <a:stretch>
            <a:fillRect/>
          </a:stretch>
        </p:blipFill>
        <p:spPr>
          <a:xfrm>
            <a:off x="4228575" y="4106250"/>
            <a:ext cx="4714875" cy="2623275"/>
          </a:xfrm>
          <a:prstGeom prst="rect">
            <a:avLst/>
          </a:prstGeom>
          <a:noFill/>
          <a:ln>
            <a:noFill/>
          </a:ln>
        </p:spPr>
      </p:pic>
      <p:pic>
        <p:nvPicPr>
          <p:cNvPr id="229" name="Google Shape;229;p35">
            <a:hlinkClick r:id="rId5"/>
          </p:cNvPr>
          <p:cNvPicPr preferRelativeResize="0"/>
          <p:nvPr/>
        </p:nvPicPr>
        <p:blipFill>
          <a:blip r:embed="rId6">
            <a:alphaModFix/>
          </a:blip>
          <a:stretch>
            <a:fillRect/>
          </a:stretch>
        </p:blipFill>
        <p:spPr>
          <a:xfrm>
            <a:off x="6045300" y="2038875"/>
            <a:ext cx="3098700" cy="15935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36"/>
          <p:cNvSpPr txBox="1">
            <a:spLocks noGrp="1"/>
          </p:cNvSpPr>
          <p:nvPr>
            <p:ph type="title"/>
          </p:nvPr>
        </p:nvSpPr>
        <p:spPr>
          <a:xfrm>
            <a:off x="457200" y="274646"/>
            <a:ext cx="8229600" cy="76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800">
                <a:solidFill>
                  <a:srgbClr val="660000"/>
                </a:solidFill>
                <a:latin typeface="Droid Sans"/>
                <a:ea typeface="Droid Sans"/>
                <a:cs typeface="Droid Sans"/>
                <a:sym typeface="Droid Sans"/>
              </a:rPr>
              <a:t>5. Cloud offerings</a:t>
            </a:r>
            <a:endParaRPr sz="4800">
              <a:solidFill>
                <a:srgbClr val="660000"/>
              </a:solidFill>
              <a:latin typeface="Droid Sans"/>
              <a:ea typeface="Droid Sans"/>
              <a:cs typeface="Droid Sans"/>
              <a:sym typeface="Droid Sans"/>
            </a:endParaRPr>
          </a:p>
        </p:txBody>
      </p:sp>
      <p:sp>
        <p:nvSpPr>
          <p:cNvPr id="235" name="Google Shape;235;p36"/>
          <p:cNvSpPr txBox="1">
            <a:spLocks noGrp="1"/>
          </p:cNvSpPr>
          <p:nvPr>
            <p:ph type="body" idx="1"/>
          </p:nvPr>
        </p:nvSpPr>
        <p:spPr>
          <a:xfrm>
            <a:off x="71300" y="912500"/>
            <a:ext cx="8996700" cy="58458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solidFill>
                  <a:srgbClr val="660000"/>
                </a:solidFill>
                <a:latin typeface="Droid Sans"/>
                <a:ea typeface="Droid Sans"/>
                <a:cs typeface="Droid Sans"/>
                <a:sym typeface="Droid Sans"/>
              </a:rPr>
              <a:t>5.5.1 Expectation of Privacy </a:t>
            </a:r>
            <a:endParaRPr b="1">
              <a:solidFill>
                <a:srgbClr val="660000"/>
              </a:solidFill>
              <a:latin typeface="Droid Sans"/>
              <a:ea typeface="Droid Sans"/>
              <a:cs typeface="Droid Sans"/>
              <a:sym typeface="Droid Sans"/>
            </a:endParaRPr>
          </a:p>
          <a:p>
            <a:pPr marL="0" lvl="0" indent="0" algn="just" rtl="0">
              <a:spcBef>
                <a:spcPts val="600"/>
              </a:spcBef>
              <a:spcAft>
                <a:spcPts val="0"/>
              </a:spcAft>
              <a:buNone/>
            </a:pPr>
            <a:r>
              <a:rPr lang="en" sz="2400">
                <a:solidFill>
                  <a:srgbClr val="000000"/>
                </a:solidFill>
                <a:latin typeface="Droid Sans"/>
                <a:ea typeface="Droid Sans"/>
                <a:cs typeface="Droid Sans"/>
                <a:sym typeface="Droid Sans"/>
              </a:rPr>
              <a:t>Consumer expectation is that security should be built into services themselves. Large number of potential cloud consumers still avoid purchases due to fear of financial information being stolen. Expectation drives regulation.</a:t>
            </a:r>
            <a:endParaRPr sz="2400">
              <a:solidFill>
                <a:srgbClr val="000000"/>
              </a:solidFill>
              <a:latin typeface="Droid Sans"/>
              <a:ea typeface="Droid Sans"/>
              <a:cs typeface="Droid Sans"/>
              <a:sym typeface="Droid Sans"/>
            </a:endParaRPr>
          </a:p>
          <a:p>
            <a:pPr marL="0" lvl="0" indent="0" algn="just" rtl="0">
              <a:spcBef>
                <a:spcPts val="600"/>
              </a:spcBef>
              <a:spcAft>
                <a:spcPts val="0"/>
              </a:spcAft>
              <a:buNone/>
            </a:pPr>
            <a:endParaRPr sz="2400">
              <a:solidFill>
                <a:srgbClr val="000000"/>
              </a:solidFill>
              <a:latin typeface="Droid Sans"/>
              <a:ea typeface="Droid Sans"/>
              <a:cs typeface="Droid Sans"/>
              <a:sym typeface="Droid Sans"/>
            </a:endParaRPr>
          </a:p>
          <a:p>
            <a:pPr marL="0" lvl="0" indent="0" algn="just" rtl="0">
              <a:spcBef>
                <a:spcPts val="600"/>
              </a:spcBef>
              <a:spcAft>
                <a:spcPts val="0"/>
              </a:spcAft>
              <a:buNone/>
            </a:pPr>
            <a:endParaRPr sz="2400">
              <a:solidFill>
                <a:srgbClr val="000000"/>
              </a:solidFill>
              <a:latin typeface="Droid Sans"/>
              <a:ea typeface="Droid Sans"/>
              <a:cs typeface="Droid Sans"/>
              <a:sym typeface="Droid Sans"/>
            </a:endParaRPr>
          </a:p>
          <a:p>
            <a:pPr marL="0" lvl="0" indent="0" algn="just" rtl="0">
              <a:spcBef>
                <a:spcPts val="600"/>
              </a:spcBef>
              <a:spcAft>
                <a:spcPts val="0"/>
              </a:spcAft>
              <a:buNone/>
            </a:pPr>
            <a:endParaRPr sz="2400">
              <a:solidFill>
                <a:srgbClr val="000000"/>
              </a:solidFill>
              <a:latin typeface="Droid Sans"/>
              <a:ea typeface="Droid Sans"/>
              <a:cs typeface="Droid Sans"/>
              <a:sym typeface="Droid Sans"/>
            </a:endParaRPr>
          </a:p>
          <a:p>
            <a:pPr marL="0" lvl="0" indent="0" algn="just" rtl="0">
              <a:spcBef>
                <a:spcPts val="600"/>
              </a:spcBef>
              <a:spcAft>
                <a:spcPts val="0"/>
              </a:spcAft>
              <a:buNone/>
            </a:pPr>
            <a:endParaRPr sz="2400">
              <a:solidFill>
                <a:srgbClr val="000000"/>
              </a:solidFill>
              <a:latin typeface="Droid Sans"/>
              <a:ea typeface="Droid Sans"/>
              <a:cs typeface="Droid Sans"/>
              <a:sym typeface="Droid Sans"/>
            </a:endParaRPr>
          </a:p>
          <a:p>
            <a:pPr marL="0" lvl="0" indent="0" algn="just" rtl="0">
              <a:spcBef>
                <a:spcPts val="600"/>
              </a:spcBef>
              <a:spcAft>
                <a:spcPts val="0"/>
              </a:spcAft>
              <a:buNone/>
            </a:pPr>
            <a:r>
              <a:rPr lang="en" sz="2400">
                <a:solidFill>
                  <a:srgbClr val="000000"/>
                </a:solidFill>
                <a:latin typeface="Droid Sans"/>
                <a:ea typeface="Droid Sans"/>
                <a:cs typeface="Droid Sans"/>
                <a:sym typeface="Droid Sans"/>
              </a:rPr>
              <a:t>Enterprises must shore-up their weakest supply chain partners:</a:t>
            </a:r>
            <a:endParaRPr sz="2400">
              <a:solidFill>
                <a:srgbClr val="000000"/>
              </a:solidFill>
              <a:latin typeface="Droid Sans"/>
              <a:ea typeface="Droid Sans"/>
              <a:cs typeface="Droid Sans"/>
              <a:sym typeface="Droid Sans"/>
            </a:endParaRPr>
          </a:p>
          <a:p>
            <a:pPr marL="457200" lvl="0" indent="-381000" algn="just" rtl="0">
              <a:spcBef>
                <a:spcPts val="600"/>
              </a:spcBef>
              <a:spcAft>
                <a:spcPts val="0"/>
              </a:spcAft>
              <a:buClr>
                <a:srgbClr val="000000"/>
              </a:buClr>
              <a:buSzPts val="2400"/>
              <a:buFont typeface="Droid Sans"/>
              <a:buChar char="●"/>
            </a:pPr>
            <a:r>
              <a:rPr lang="en" sz="2400">
                <a:solidFill>
                  <a:srgbClr val="000000"/>
                </a:solidFill>
                <a:latin typeface="Droid Sans"/>
                <a:ea typeface="Droid Sans"/>
                <a:cs typeface="Droid Sans"/>
                <a:sym typeface="Droid Sans"/>
              </a:rPr>
              <a:t>more evenly distributed security responsibilities</a:t>
            </a:r>
            <a:endParaRPr sz="2400">
              <a:solidFill>
                <a:srgbClr val="000000"/>
              </a:solidFill>
              <a:latin typeface="Droid Sans"/>
              <a:ea typeface="Droid Sans"/>
              <a:cs typeface="Droid Sans"/>
              <a:sym typeface="Droid Sans"/>
            </a:endParaRPr>
          </a:p>
          <a:p>
            <a:pPr marL="457200" lvl="0" indent="-381000" algn="just" rtl="0">
              <a:spcBef>
                <a:spcPts val="0"/>
              </a:spcBef>
              <a:spcAft>
                <a:spcPts val="0"/>
              </a:spcAft>
              <a:buClr>
                <a:srgbClr val="000000"/>
              </a:buClr>
              <a:buSzPts val="2400"/>
              <a:buFont typeface="Droid Sans"/>
              <a:buChar char="●"/>
            </a:pPr>
            <a:r>
              <a:rPr lang="en" sz="2400">
                <a:solidFill>
                  <a:srgbClr val="000000"/>
                </a:solidFill>
                <a:latin typeface="Droid Sans"/>
                <a:ea typeface="Droid Sans"/>
                <a:cs typeface="Droid Sans"/>
                <a:sym typeface="Droid Sans"/>
              </a:rPr>
              <a:t>increased transparency from the start to finish</a:t>
            </a:r>
            <a:endParaRPr sz="2400">
              <a:solidFill>
                <a:srgbClr val="000000"/>
              </a:solidFill>
              <a:latin typeface="Droid Sans"/>
              <a:ea typeface="Droid Sans"/>
              <a:cs typeface="Droid Sans"/>
              <a:sym typeface="Droid Sans"/>
            </a:endParaRPr>
          </a:p>
          <a:p>
            <a:pPr marL="457200" lvl="0" indent="-381000" algn="just" rtl="0">
              <a:spcBef>
                <a:spcPts val="0"/>
              </a:spcBef>
              <a:spcAft>
                <a:spcPts val="0"/>
              </a:spcAft>
              <a:buClr>
                <a:srgbClr val="000000"/>
              </a:buClr>
              <a:buSzPts val="2400"/>
              <a:buFont typeface="Droid Sans"/>
              <a:buChar char="●"/>
            </a:pPr>
            <a:r>
              <a:rPr lang="en" sz="2400">
                <a:solidFill>
                  <a:srgbClr val="000000"/>
                </a:solidFill>
                <a:latin typeface="Droid Sans"/>
                <a:ea typeface="Droid Sans"/>
                <a:cs typeface="Droid Sans"/>
                <a:sym typeface="Droid Sans"/>
              </a:rPr>
              <a:t>Erased burden of customer-facing unit </a:t>
            </a:r>
            <a:endParaRPr sz="2400">
              <a:solidFill>
                <a:srgbClr val="000000"/>
              </a:solidFill>
              <a:latin typeface="Droid Sans"/>
              <a:ea typeface="Droid Sans"/>
              <a:cs typeface="Droid Sans"/>
              <a:sym typeface="Droid Sans"/>
            </a:endParaRPr>
          </a:p>
        </p:txBody>
      </p:sp>
      <p:pic>
        <p:nvPicPr>
          <p:cNvPr id="236" name="Google Shape;236;p36">
            <a:hlinkClick r:id="rId3"/>
          </p:cNvPr>
          <p:cNvPicPr preferRelativeResize="0"/>
          <p:nvPr/>
        </p:nvPicPr>
        <p:blipFill>
          <a:blip r:embed="rId4">
            <a:alphaModFix/>
          </a:blip>
          <a:stretch>
            <a:fillRect/>
          </a:stretch>
        </p:blipFill>
        <p:spPr>
          <a:xfrm>
            <a:off x="1154900" y="3079700"/>
            <a:ext cx="2857500" cy="1786675"/>
          </a:xfrm>
          <a:prstGeom prst="rect">
            <a:avLst/>
          </a:prstGeom>
          <a:noFill/>
          <a:ln>
            <a:noFill/>
          </a:ln>
        </p:spPr>
      </p:pic>
      <p:pic>
        <p:nvPicPr>
          <p:cNvPr id="237" name="Google Shape;237;p36">
            <a:hlinkClick r:id="rId5"/>
          </p:cNvPr>
          <p:cNvPicPr preferRelativeResize="0"/>
          <p:nvPr/>
        </p:nvPicPr>
        <p:blipFill>
          <a:blip r:embed="rId6">
            <a:alphaModFix/>
          </a:blip>
          <a:stretch>
            <a:fillRect/>
          </a:stretch>
        </p:blipFill>
        <p:spPr>
          <a:xfrm>
            <a:off x="4437975" y="3079696"/>
            <a:ext cx="4163275" cy="17866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2" name="Google Shape;42;p10"/>
          <p:cNvSpPr txBox="1">
            <a:spLocks noGrp="1"/>
          </p:cNvSpPr>
          <p:nvPr>
            <p:ph type="title"/>
          </p:nvPr>
        </p:nvSpPr>
        <p:spPr>
          <a:xfrm>
            <a:off x="295200" y="83874"/>
            <a:ext cx="8229600" cy="649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800">
                <a:solidFill>
                  <a:srgbClr val="660000"/>
                </a:solidFill>
                <a:latin typeface="Droid Sans"/>
                <a:ea typeface="Droid Sans"/>
                <a:cs typeface="Droid Sans"/>
                <a:sym typeface="Droid Sans"/>
              </a:rPr>
              <a:t>5. Cloud offerings</a:t>
            </a:r>
            <a:endParaRPr sz="4800">
              <a:solidFill>
                <a:srgbClr val="660000"/>
              </a:solidFill>
              <a:latin typeface="Droid Sans"/>
              <a:ea typeface="Droid Sans"/>
              <a:cs typeface="Droid Sans"/>
              <a:sym typeface="Droid Sans"/>
            </a:endParaRPr>
          </a:p>
        </p:txBody>
      </p:sp>
      <p:sp>
        <p:nvSpPr>
          <p:cNvPr id="43" name="Google Shape;43;p10"/>
          <p:cNvSpPr txBox="1">
            <a:spLocks noGrp="1"/>
          </p:cNvSpPr>
          <p:nvPr>
            <p:ph type="body" idx="1"/>
          </p:nvPr>
        </p:nvSpPr>
        <p:spPr>
          <a:xfrm>
            <a:off x="60250" y="1355525"/>
            <a:ext cx="9083700" cy="54624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solidFill>
                  <a:srgbClr val="5B0F00"/>
                </a:solidFill>
                <a:latin typeface="Droid Sans"/>
                <a:ea typeface="Droid Sans"/>
                <a:cs typeface="Droid Sans"/>
                <a:sym typeface="Droid Sans"/>
              </a:rPr>
              <a:t>Chapter Topics</a:t>
            </a:r>
            <a:endParaRPr b="1">
              <a:solidFill>
                <a:srgbClr val="5B0F00"/>
              </a:solidFill>
              <a:latin typeface="Droid Sans"/>
              <a:ea typeface="Droid Sans"/>
              <a:cs typeface="Droid Sans"/>
              <a:sym typeface="Droid Sans"/>
            </a:endParaRPr>
          </a:p>
          <a:p>
            <a:pPr marL="0" lvl="0" indent="0" algn="l" rtl="0">
              <a:spcBef>
                <a:spcPts val="600"/>
              </a:spcBef>
              <a:spcAft>
                <a:spcPts val="0"/>
              </a:spcAft>
              <a:buNone/>
            </a:pPr>
            <a:endParaRPr b="1">
              <a:solidFill>
                <a:srgbClr val="5B0F00"/>
              </a:solidFill>
              <a:latin typeface="Droid Sans"/>
              <a:ea typeface="Droid Sans"/>
              <a:cs typeface="Droid Sans"/>
              <a:sym typeface="Droid Sans"/>
            </a:endParaRPr>
          </a:p>
          <a:p>
            <a:pPr marL="0" lvl="0" indent="0" algn="l" rtl="0">
              <a:spcBef>
                <a:spcPts val="600"/>
              </a:spcBef>
              <a:spcAft>
                <a:spcPts val="0"/>
              </a:spcAft>
              <a:buNone/>
            </a:pPr>
            <a:r>
              <a:rPr lang="en" sz="2400" b="1">
                <a:solidFill>
                  <a:srgbClr val="000000"/>
                </a:solidFill>
                <a:latin typeface="Droid Sans"/>
                <a:ea typeface="Droid Sans"/>
                <a:cs typeface="Droid Sans"/>
                <a:sym typeface="Droid Sans"/>
              </a:rPr>
              <a:t>5.1</a:t>
            </a:r>
            <a:r>
              <a:rPr lang="en" sz="2400">
                <a:solidFill>
                  <a:srgbClr val="000000"/>
                </a:solidFill>
                <a:latin typeface="Droid Sans"/>
                <a:ea typeface="Droid Sans"/>
                <a:cs typeface="Droid Sans"/>
                <a:sym typeface="Droid Sans"/>
              </a:rPr>
              <a:t> Introduction</a:t>
            </a:r>
            <a:endParaRPr sz="2400">
              <a:solidFill>
                <a:srgbClr val="000000"/>
              </a:solidFill>
              <a:latin typeface="Droid Sans"/>
              <a:ea typeface="Droid Sans"/>
              <a:cs typeface="Droid Sans"/>
              <a:sym typeface="Droid Sans"/>
            </a:endParaRPr>
          </a:p>
          <a:p>
            <a:pPr marL="0" lvl="0" indent="0" algn="l" rtl="0">
              <a:spcBef>
                <a:spcPts val="600"/>
              </a:spcBef>
              <a:spcAft>
                <a:spcPts val="0"/>
              </a:spcAft>
              <a:buNone/>
            </a:pPr>
            <a:r>
              <a:rPr lang="en" sz="2400" b="1">
                <a:latin typeface="Droid Sans"/>
                <a:ea typeface="Droid Sans"/>
                <a:cs typeface="Droid Sans"/>
                <a:sym typeface="Droid Sans"/>
              </a:rPr>
              <a:t>5.2</a:t>
            </a:r>
            <a:r>
              <a:rPr lang="en" sz="2400">
                <a:latin typeface="Droid Sans"/>
                <a:ea typeface="Droid Sans"/>
                <a:cs typeface="Droid Sans"/>
                <a:sym typeface="Droid Sans"/>
              </a:rPr>
              <a:t> Information Storage, Retrieval, Archive and Protection </a:t>
            </a:r>
            <a:endParaRPr sz="2400">
              <a:latin typeface="Droid Sans"/>
              <a:ea typeface="Droid Sans"/>
              <a:cs typeface="Droid Sans"/>
              <a:sym typeface="Droid Sans"/>
            </a:endParaRPr>
          </a:p>
          <a:p>
            <a:pPr marL="0" lvl="0" indent="0" algn="l" rtl="0">
              <a:spcBef>
                <a:spcPts val="600"/>
              </a:spcBef>
              <a:spcAft>
                <a:spcPts val="0"/>
              </a:spcAft>
              <a:buNone/>
            </a:pPr>
            <a:r>
              <a:rPr lang="en" sz="2400" b="1">
                <a:latin typeface="Droid Sans"/>
                <a:ea typeface="Droid Sans"/>
                <a:cs typeface="Droid Sans"/>
                <a:sym typeface="Droid Sans"/>
              </a:rPr>
              <a:t>5.3</a:t>
            </a:r>
            <a:r>
              <a:rPr lang="en" sz="2400">
                <a:latin typeface="Droid Sans"/>
                <a:ea typeface="Droid Sans"/>
                <a:cs typeface="Droid Sans"/>
                <a:sym typeface="Droid Sans"/>
              </a:rPr>
              <a:t> Cloud Analytics, </a:t>
            </a:r>
            <a:endParaRPr sz="2400">
              <a:latin typeface="Droid Sans"/>
              <a:ea typeface="Droid Sans"/>
              <a:cs typeface="Droid Sans"/>
              <a:sym typeface="Droid Sans"/>
            </a:endParaRPr>
          </a:p>
          <a:p>
            <a:pPr marL="0" lvl="0" indent="0" algn="l" rtl="0">
              <a:spcBef>
                <a:spcPts val="600"/>
              </a:spcBef>
              <a:spcAft>
                <a:spcPts val="0"/>
              </a:spcAft>
              <a:buNone/>
            </a:pPr>
            <a:r>
              <a:rPr lang="en" sz="2400" b="1">
                <a:latin typeface="Droid Sans"/>
                <a:ea typeface="Droid Sans"/>
                <a:cs typeface="Droid Sans"/>
                <a:sym typeface="Droid Sans"/>
              </a:rPr>
              <a:t>5.4</a:t>
            </a:r>
            <a:r>
              <a:rPr lang="en" sz="2400">
                <a:latin typeface="Droid Sans"/>
                <a:ea typeface="Droid Sans"/>
                <a:cs typeface="Droid Sans"/>
                <a:sym typeface="Droid Sans"/>
              </a:rPr>
              <a:t> Testing under cloud,</a:t>
            </a:r>
            <a:endParaRPr sz="2400">
              <a:latin typeface="Droid Sans"/>
              <a:ea typeface="Droid Sans"/>
              <a:cs typeface="Droid Sans"/>
              <a:sym typeface="Droid Sans"/>
            </a:endParaRPr>
          </a:p>
          <a:p>
            <a:pPr marL="0" lvl="0" indent="0" algn="l" rtl="0">
              <a:spcBef>
                <a:spcPts val="600"/>
              </a:spcBef>
              <a:spcAft>
                <a:spcPts val="0"/>
              </a:spcAft>
              <a:buNone/>
            </a:pPr>
            <a:r>
              <a:rPr lang="en" sz="2400" b="1">
                <a:latin typeface="Droid Sans"/>
                <a:ea typeface="Droid Sans"/>
                <a:cs typeface="Droid Sans"/>
                <a:sym typeface="Droid Sans"/>
              </a:rPr>
              <a:t>5.5</a:t>
            </a:r>
            <a:r>
              <a:rPr lang="en" sz="2400">
                <a:latin typeface="Droid Sans"/>
                <a:ea typeface="Droid Sans"/>
                <a:cs typeface="Droid Sans"/>
                <a:sym typeface="Droid Sans"/>
              </a:rPr>
              <a:t> Information Security, </a:t>
            </a:r>
            <a:endParaRPr sz="2400">
              <a:latin typeface="Droid Sans"/>
              <a:ea typeface="Droid Sans"/>
              <a:cs typeface="Droid Sans"/>
              <a:sym typeface="Droid Sans"/>
            </a:endParaRPr>
          </a:p>
          <a:p>
            <a:pPr marL="0" lvl="0" indent="0" algn="l" rtl="0">
              <a:spcBef>
                <a:spcPts val="600"/>
              </a:spcBef>
              <a:spcAft>
                <a:spcPts val="0"/>
              </a:spcAft>
              <a:buNone/>
            </a:pPr>
            <a:r>
              <a:rPr lang="en" sz="2400" b="1">
                <a:latin typeface="Droid Sans"/>
                <a:ea typeface="Droid Sans"/>
                <a:cs typeface="Droid Sans"/>
                <a:sym typeface="Droid Sans"/>
              </a:rPr>
              <a:t>5.6</a:t>
            </a:r>
            <a:r>
              <a:rPr lang="en" sz="2400">
                <a:latin typeface="Droid Sans"/>
                <a:ea typeface="Droid Sans"/>
                <a:cs typeface="Droid Sans"/>
                <a:sym typeface="Droid Sans"/>
              </a:rPr>
              <a:t> Virtual Desktop Infrastructure, </a:t>
            </a:r>
            <a:endParaRPr sz="2400">
              <a:latin typeface="Droid Sans"/>
              <a:ea typeface="Droid Sans"/>
              <a:cs typeface="Droid Sans"/>
              <a:sym typeface="Droid Sans"/>
            </a:endParaRPr>
          </a:p>
          <a:p>
            <a:pPr marL="0" lvl="0" indent="0" algn="l" rtl="0">
              <a:spcBef>
                <a:spcPts val="600"/>
              </a:spcBef>
              <a:spcAft>
                <a:spcPts val="0"/>
              </a:spcAft>
              <a:buNone/>
            </a:pPr>
            <a:r>
              <a:rPr lang="en" sz="2400" b="1">
                <a:latin typeface="Droid Sans"/>
                <a:ea typeface="Droid Sans"/>
                <a:cs typeface="Droid Sans"/>
                <a:sym typeface="Droid Sans"/>
              </a:rPr>
              <a:t>5.7</a:t>
            </a:r>
            <a:r>
              <a:rPr lang="en" sz="2400">
                <a:latin typeface="Droid Sans"/>
                <a:ea typeface="Droid Sans"/>
                <a:cs typeface="Droid Sans"/>
                <a:sym typeface="Droid Sans"/>
              </a:rPr>
              <a:t> Storage Cloud.</a:t>
            </a:r>
            <a:endParaRPr sz="2400">
              <a:latin typeface="Droid Sans"/>
              <a:ea typeface="Droid Sans"/>
              <a:cs typeface="Droid Sans"/>
              <a:sym typeface="Droid Sans"/>
            </a:endParaRPr>
          </a:p>
        </p:txBody>
      </p:sp>
      <p:pic>
        <p:nvPicPr>
          <p:cNvPr id="44" name="Google Shape;44;p10">
            <a:hlinkClick r:id="rId3"/>
          </p:cNvPr>
          <p:cNvPicPr preferRelativeResize="0"/>
          <p:nvPr/>
        </p:nvPicPr>
        <p:blipFill>
          <a:blip r:embed="rId4">
            <a:alphaModFix/>
          </a:blip>
          <a:stretch>
            <a:fillRect/>
          </a:stretch>
        </p:blipFill>
        <p:spPr>
          <a:xfrm>
            <a:off x="7221250" y="5378150"/>
            <a:ext cx="1303550" cy="1303550"/>
          </a:xfrm>
          <a:prstGeom prst="rect">
            <a:avLst/>
          </a:prstGeom>
          <a:noFill/>
          <a:ln>
            <a:noFill/>
          </a:ln>
        </p:spPr>
      </p:pic>
      <p:pic>
        <p:nvPicPr>
          <p:cNvPr id="45" name="Google Shape;45;p10">
            <a:hlinkClick r:id="rId5"/>
          </p:cNvPr>
          <p:cNvPicPr preferRelativeResize="0"/>
          <p:nvPr/>
        </p:nvPicPr>
        <p:blipFill>
          <a:blip r:embed="rId6">
            <a:alphaModFix/>
          </a:blip>
          <a:stretch>
            <a:fillRect/>
          </a:stretch>
        </p:blipFill>
        <p:spPr>
          <a:xfrm>
            <a:off x="5464075" y="3487925"/>
            <a:ext cx="3222725" cy="1744025"/>
          </a:xfrm>
          <a:prstGeom prst="rect">
            <a:avLst/>
          </a:prstGeom>
          <a:noFill/>
          <a:ln>
            <a:noFill/>
          </a:ln>
        </p:spPr>
      </p:pic>
      <p:pic>
        <p:nvPicPr>
          <p:cNvPr id="46" name="Google Shape;46;p10">
            <a:hlinkClick r:id="rId7"/>
          </p:cNvPr>
          <p:cNvPicPr preferRelativeResize="0"/>
          <p:nvPr/>
        </p:nvPicPr>
        <p:blipFill>
          <a:blip r:embed="rId8">
            <a:alphaModFix/>
          </a:blip>
          <a:stretch>
            <a:fillRect/>
          </a:stretch>
        </p:blipFill>
        <p:spPr>
          <a:xfrm>
            <a:off x="5241400" y="652675"/>
            <a:ext cx="3847076" cy="2411925"/>
          </a:xfrm>
          <a:prstGeom prst="rect">
            <a:avLst/>
          </a:prstGeom>
          <a:noFill/>
          <a:ln>
            <a:noFill/>
          </a:ln>
        </p:spPr>
      </p:pic>
      <p:pic>
        <p:nvPicPr>
          <p:cNvPr id="47" name="Google Shape;47;p10">
            <a:hlinkClick r:id="rId9"/>
          </p:cNvPr>
          <p:cNvPicPr preferRelativeResize="0"/>
          <p:nvPr/>
        </p:nvPicPr>
        <p:blipFill>
          <a:blip r:embed="rId10">
            <a:alphaModFix/>
          </a:blip>
          <a:stretch>
            <a:fillRect/>
          </a:stretch>
        </p:blipFill>
        <p:spPr>
          <a:xfrm>
            <a:off x="3114550" y="5130950"/>
            <a:ext cx="2408025" cy="168697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37"/>
          <p:cNvSpPr txBox="1">
            <a:spLocks noGrp="1"/>
          </p:cNvSpPr>
          <p:nvPr>
            <p:ph type="title"/>
          </p:nvPr>
        </p:nvSpPr>
        <p:spPr>
          <a:xfrm>
            <a:off x="457200" y="89296"/>
            <a:ext cx="8229600" cy="809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800">
                <a:solidFill>
                  <a:srgbClr val="660000"/>
                </a:solidFill>
                <a:latin typeface="Droid Sans"/>
                <a:ea typeface="Droid Sans"/>
                <a:cs typeface="Droid Sans"/>
                <a:sym typeface="Droid Sans"/>
              </a:rPr>
              <a:t>5. Cloud offerings</a:t>
            </a:r>
            <a:endParaRPr sz="4800">
              <a:solidFill>
                <a:srgbClr val="660000"/>
              </a:solidFill>
              <a:latin typeface="Droid Sans"/>
              <a:ea typeface="Droid Sans"/>
              <a:cs typeface="Droid Sans"/>
              <a:sym typeface="Droid Sans"/>
            </a:endParaRPr>
          </a:p>
        </p:txBody>
      </p:sp>
      <p:sp>
        <p:nvSpPr>
          <p:cNvPr id="243" name="Google Shape;243;p37"/>
          <p:cNvSpPr txBox="1">
            <a:spLocks noGrp="1"/>
          </p:cNvSpPr>
          <p:nvPr>
            <p:ph type="body" idx="1"/>
          </p:nvPr>
        </p:nvSpPr>
        <p:spPr>
          <a:xfrm>
            <a:off x="99800" y="812700"/>
            <a:ext cx="8925600" cy="59169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2400">
                <a:solidFill>
                  <a:srgbClr val="000000"/>
                </a:solidFill>
                <a:latin typeface="Droid Sans"/>
                <a:ea typeface="Droid Sans"/>
                <a:cs typeface="Droid Sans"/>
                <a:sym typeface="Droid Sans"/>
              </a:rPr>
              <a:t>5.5.2 Security Challenges</a:t>
            </a:r>
            <a:endParaRPr sz="1800">
              <a:solidFill>
                <a:srgbClr val="000000"/>
              </a:solidFill>
              <a:latin typeface="Droid Sans"/>
              <a:ea typeface="Droid Sans"/>
              <a:cs typeface="Droid Sans"/>
              <a:sym typeface="Droid Sans"/>
            </a:endParaRPr>
          </a:p>
          <a:p>
            <a:pPr marL="0" lvl="0" indent="0" algn="l" rtl="0">
              <a:spcBef>
                <a:spcPts val="600"/>
              </a:spcBef>
              <a:spcAft>
                <a:spcPts val="0"/>
              </a:spcAft>
              <a:buClr>
                <a:schemeClr val="dk1"/>
              </a:buClr>
              <a:buSzPts val="1100"/>
              <a:buFont typeface="Arial"/>
              <a:buNone/>
            </a:pPr>
            <a:r>
              <a:rPr lang="en" sz="2400">
                <a:solidFill>
                  <a:srgbClr val="000000"/>
                </a:solidFill>
                <a:latin typeface="Droid Sans"/>
                <a:ea typeface="Droid Sans"/>
                <a:cs typeface="Droid Sans"/>
                <a:sym typeface="Droid Sans"/>
              </a:rPr>
              <a:t>5.5.3 Security compliance</a:t>
            </a:r>
            <a:endParaRPr sz="2400">
              <a:solidFill>
                <a:srgbClr val="000000"/>
              </a:solidFill>
              <a:latin typeface="Droid Sans"/>
              <a:ea typeface="Droid Sans"/>
              <a:cs typeface="Droid Sans"/>
              <a:sym typeface="Droid Sans"/>
            </a:endParaRPr>
          </a:p>
          <a:p>
            <a:pPr marL="457200" lvl="0" indent="-342900" algn="l" rtl="0">
              <a:spcBef>
                <a:spcPts val="600"/>
              </a:spcBef>
              <a:spcAft>
                <a:spcPts val="0"/>
              </a:spcAft>
              <a:buClr>
                <a:srgbClr val="000000"/>
              </a:buClr>
              <a:buSzPts val="1800"/>
              <a:buFont typeface="Droid Sans"/>
              <a:buChar char="●"/>
            </a:pPr>
            <a:r>
              <a:rPr lang="en" sz="1800">
                <a:solidFill>
                  <a:srgbClr val="000000"/>
                </a:solidFill>
                <a:latin typeface="Droid Sans"/>
                <a:ea typeface="Droid Sans"/>
                <a:cs typeface="Droid Sans"/>
                <a:sym typeface="Droid Sans"/>
              </a:rPr>
              <a:t>need for policies and procedure to meet compliance requirement - medical </a:t>
            </a:r>
            <a:endParaRPr sz="1800">
              <a:solidFill>
                <a:srgbClr val="000000"/>
              </a:solidFill>
              <a:latin typeface="Droid Sans"/>
              <a:ea typeface="Droid Sans"/>
              <a:cs typeface="Droid Sans"/>
              <a:sym typeface="Droid Sans"/>
            </a:endParaRPr>
          </a:p>
          <a:p>
            <a:pPr marL="0" lvl="0" indent="0" algn="l" rtl="0">
              <a:spcBef>
                <a:spcPts val="600"/>
              </a:spcBef>
              <a:spcAft>
                <a:spcPts val="0"/>
              </a:spcAft>
              <a:buNone/>
            </a:pPr>
            <a:r>
              <a:rPr lang="en" sz="2400">
                <a:solidFill>
                  <a:srgbClr val="000000"/>
                </a:solidFill>
                <a:latin typeface="Droid Sans"/>
                <a:ea typeface="Droid Sans"/>
                <a:cs typeface="Droid Sans"/>
                <a:sym typeface="Droid Sans"/>
              </a:rPr>
              <a:t>5.5.4 Identity-based protection</a:t>
            </a:r>
            <a:endParaRPr sz="2400">
              <a:solidFill>
                <a:srgbClr val="000000"/>
              </a:solidFill>
              <a:latin typeface="Droid Sans"/>
              <a:ea typeface="Droid Sans"/>
              <a:cs typeface="Droid Sans"/>
              <a:sym typeface="Droid Sans"/>
            </a:endParaRPr>
          </a:p>
          <a:p>
            <a:pPr marL="457200" lvl="0" indent="-342900" algn="l" rtl="0">
              <a:spcBef>
                <a:spcPts val="600"/>
              </a:spcBef>
              <a:spcAft>
                <a:spcPts val="0"/>
              </a:spcAft>
              <a:buClr>
                <a:srgbClr val="000000"/>
              </a:buClr>
              <a:buSzPts val="1800"/>
              <a:buFont typeface="Droid Sans"/>
              <a:buChar char="●"/>
            </a:pPr>
            <a:r>
              <a:rPr lang="en" sz="1800">
                <a:solidFill>
                  <a:srgbClr val="000000"/>
                </a:solidFill>
                <a:latin typeface="Droid Sans"/>
                <a:ea typeface="Droid Sans"/>
                <a:cs typeface="Droid Sans"/>
                <a:sym typeface="Droid Sans"/>
              </a:rPr>
              <a:t>identifying true and authentic user </a:t>
            </a:r>
            <a:endParaRPr sz="1800">
              <a:solidFill>
                <a:srgbClr val="000000"/>
              </a:solidFill>
              <a:latin typeface="Droid Sans"/>
              <a:ea typeface="Droid Sans"/>
              <a:cs typeface="Droid Sans"/>
              <a:sym typeface="Droid Sans"/>
            </a:endParaRPr>
          </a:p>
          <a:p>
            <a:pPr marL="0" lvl="0" indent="0" algn="l" rtl="0">
              <a:spcBef>
                <a:spcPts val="600"/>
              </a:spcBef>
              <a:spcAft>
                <a:spcPts val="0"/>
              </a:spcAft>
              <a:buClr>
                <a:schemeClr val="dk1"/>
              </a:buClr>
              <a:buSzPts val="1100"/>
              <a:buFont typeface="Arial"/>
              <a:buNone/>
            </a:pPr>
            <a:r>
              <a:rPr lang="en" sz="2400">
                <a:solidFill>
                  <a:srgbClr val="000000"/>
                </a:solidFill>
                <a:latin typeface="Droid Sans"/>
                <a:ea typeface="Droid Sans"/>
                <a:cs typeface="Droid Sans"/>
                <a:sym typeface="Droid Sans"/>
              </a:rPr>
              <a:t>5.5.5 Data  Protection @ Cloud</a:t>
            </a:r>
            <a:endParaRPr sz="2400">
              <a:solidFill>
                <a:srgbClr val="000000"/>
              </a:solidFill>
              <a:latin typeface="Droid Sans"/>
              <a:ea typeface="Droid Sans"/>
              <a:cs typeface="Droid Sans"/>
              <a:sym typeface="Droid Sans"/>
            </a:endParaRPr>
          </a:p>
          <a:p>
            <a:pPr marL="0" lvl="0" indent="0" algn="l" rtl="0">
              <a:spcBef>
                <a:spcPts val="600"/>
              </a:spcBef>
              <a:spcAft>
                <a:spcPts val="0"/>
              </a:spcAft>
              <a:buClr>
                <a:schemeClr val="dk1"/>
              </a:buClr>
              <a:buSzPts val="1100"/>
              <a:buFont typeface="Arial"/>
              <a:buNone/>
            </a:pPr>
            <a:r>
              <a:rPr lang="en" sz="2400">
                <a:solidFill>
                  <a:srgbClr val="000000"/>
                </a:solidFill>
                <a:latin typeface="Droid Sans"/>
                <a:ea typeface="Droid Sans"/>
                <a:cs typeface="Droid Sans"/>
                <a:sym typeface="Droid Sans"/>
              </a:rPr>
              <a:t>5.5.6  Application Security @ cloud deployment </a:t>
            </a:r>
            <a:endParaRPr sz="2400">
              <a:solidFill>
                <a:srgbClr val="000000"/>
              </a:solidFill>
              <a:latin typeface="Droid Sans"/>
              <a:ea typeface="Droid Sans"/>
              <a:cs typeface="Droid Sans"/>
              <a:sym typeface="Droid Sans"/>
            </a:endParaRPr>
          </a:p>
          <a:p>
            <a:pPr marL="0" lvl="0" indent="0" algn="l" rtl="0">
              <a:spcBef>
                <a:spcPts val="600"/>
              </a:spcBef>
              <a:spcAft>
                <a:spcPts val="0"/>
              </a:spcAft>
              <a:buClr>
                <a:schemeClr val="dk1"/>
              </a:buClr>
              <a:buSzPts val="1100"/>
              <a:buFont typeface="Arial"/>
              <a:buNone/>
            </a:pPr>
            <a:endParaRPr sz="2400">
              <a:solidFill>
                <a:srgbClr val="000000"/>
              </a:solidFill>
              <a:latin typeface="Droid Sans"/>
              <a:ea typeface="Droid Sans"/>
              <a:cs typeface="Droid Sans"/>
              <a:sym typeface="Droid Sans"/>
            </a:endParaRPr>
          </a:p>
          <a:p>
            <a:pPr marL="0" lvl="0" indent="0" algn="l" rtl="0">
              <a:spcBef>
                <a:spcPts val="600"/>
              </a:spcBef>
              <a:spcAft>
                <a:spcPts val="0"/>
              </a:spcAft>
              <a:buNone/>
            </a:pPr>
            <a:endParaRPr b="1">
              <a:solidFill>
                <a:srgbClr val="660000"/>
              </a:solidFill>
              <a:latin typeface="Droid Sans"/>
              <a:ea typeface="Droid Sans"/>
              <a:cs typeface="Droid Sans"/>
              <a:sym typeface="Droid Sans"/>
            </a:endParaRPr>
          </a:p>
          <a:p>
            <a:pPr marL="0" lvl="0" indent="0" algn="just" rtl="0">
              <a:spcBef>
                <a:spcPts val="600"/>
              </a:spcBef>
              <a:spcAft>
                <a:spcPts val="0"/>
              </a:spcAft>
              <a:buNone/>
            </a:pPr>
            <a:endParaRPr sz="1800">
              <a:solidFill>
                <a:srgbClr val="000000"/>
              </a:solidFill>
              <a:latin typeface="Droid Sans"/>
              <a:ea typeface="Droid Sans"/>
              <a:cs typeface="Droid Sans"/>
              <a:sym typeface="Droid Sans"/>
            </a:endParaRPr>
          </a:p>
          <a:p>
            <a:pPr marL="0" lvl="0" indent="0" algn="just" rtl="0">
              <a:spcBef>
                <a:spcPts val="600"/>
              </a:spcBef>
              <a:spcAft>
                <a:spcPts val="0"/>
              </a:spcAft>
              <a:buNone/>
            </a:pPr>
            <a:endParaRPr sz="1800">
              <a:solidFill>
                <a:srgbClr val="000000"/>
              </a:solidFill>
              <a:latin typeface="Droid Sans"/>
              <a:ea typeface="Droid Sans"/>
              <a:cs typeface="Droid Sans"/>
              <a:sym typeface="Droid Sans"/>
            </a:endParaRPr>
          </a:p>
        </p:txBody>
      </p:sp>
      <p:pic>
        <p:nvPicPr>
          <p:cNvPr id="244" name="Google Shape;244;p37">
            <a:hlinkClick r:id="rId3"/>
          </p:cNvPr>
          <p:cNvPicPr preferRelativeResize="0"/>
          <p:nvPr/>
        </p:nvPicPr>
        <p:blipFill>
          <a:blip r:embed="rId4">
            <a:alphaModFix/>
          </a:blip>
          <a:stretch>
            <a:fillRect/>
          </a:stretch>
        </p:blipFill>
        <p:spPr>
          <a:xfrm>
            <a:off x="0" y="3806825"/>
            <a:ext cx="6444525" cy="29227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38"/>
          <p:cNvSpPr txBox="1">
            <a:spLocks noGrp="1"/>
          </p:cNvSpPr>
          <p:nvPr>
            <p:ph type="title"/>
          </p:nvPr>
        </p:nvSpPr>
        <p:spPr>
          <a:xfrm>
            <a:off x="483350" y="103546"/>
            <a:ext cx="8229600" cy="794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800">
                <a:solidFill>
                  <a:srgbClr val="660000"/>
                </a:solidFill>
                <a:latin typeface="Droid Sans"/>
                <a:ea typeface="Droid Sans"/>
                <a:cs typeface="Droid Sans"/>
                <a:sym typeface="Droid Sans"/>
              </a:rPr>
              <a:t>5. Cloud offerings</a:t>
            </a:r>
            <a:endParaRPr sz="4800">
              <a:solidFill>
                <a:srgbClr val="660000"/>
              </a:solidFill>
              <a:latin typeface="Droid Sans"/>
              <a:ea typeface="Droid Sans"/>
              <a:cs typeface="Droid Sans"/>
              <a:sym typeface="Droid Sans"/>
            </a:endParaRPr>
          </a:p>
        </p:txBody>
      </p:sp>
      <p:sp>
        <p:nvSpPr>
          <p:cNvPr id="250" name="Google Shape;250;p38"/>
          <p:cNvSpPr txBox="1">
            <a:spLocks noGrp="1"/>
          </p:cNvSpPr>
          <p:nvPr>
            <p:ph type="body" idx="1"/>
          </p:nvPr>
        </p:nvSpPr>
        <p:spPr>
          <a:xfrm>
            <a:off x="114050" y="712900"/>
            <a:ext cx="8968200" cy="60312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2400" b="1">
                <a:solidFill>
                  <a:srgbClr val="660000"/>
                </a:solidFill>
                <a:latin typeface="Droid Sans"/>
                <a:ea typeface="Droid Sans"/>
                <a:cs typeface="Droid Sans"/>
                <a:sym typeface="Droid Sans"/>
              </a:rPr>
              <a:t>5.6 Virtual Desktop Infrastructure </a:t>
            </a:r>
            <a:endParaRPr sz="2400" b="1">
              <a:solidFill>
                <a:srgbClr val="660000"/>
              </a:solidFill>
              <a:latin typeface="Droid Sans"/>
              <a:ea typeface="Droid Sans"/>
              <a:cs typeface="Droid Sans"/>
              <a:sym typeface="Droid Sans"/>
            </a:endParaRPr>
          </a:p>
          <a:p>
            <a:pPr marL="0" lvl="0" indent="0" algn="l" rtl="0">
              <a:spcBef>
                <a:spcPts val="600"/>
              </a:spcBef>
              <a:spcAft>
                <a:spcPts val="0"/>
              </a:spcAft>
              <a:buNone/>
            </a:pPr>
            <a:endParaRPr sz="2400" b="1">
              <a:solidFill>
                <a:srgbClr val="000000"/>
              </a:solidFill>
              <a:latin typeface="Droid Sans"/>
              <a:ea typeface="Droid Sans"/>
              <a:cs typeface="Droid Sans"/>
              <a:sym typeface="Droid Sans"/>
            </a:endParaRPr>
          </a:p>
          <a:p>
            <a:pPr marL="0" lvl="0" indent="0" algn="l" rtl="0">
              <a:spcBef>
                <a:spcPts val="600"/>
              </a:spcBef>
              <a:spcAft>
                <a:spcPts val="0"/>
              </a:spcAft>
              <a:buNone/>
            </a:pPr>
            <a:endParaRPr sz="2400" b="1">
              <a:solidFill>
                <a:srgbClr val="000000"/>
              </a:solidFill>
              <a:latin typeface="Droid Sans"/>
              <a:ea typeface="Droid Sans"/>
              <a:cs typeface="Droid Sans"/>
              <a:sym typeface="Droid Sans"/>
            </a:endParaRPr>
          </a:p>
          <a:p>
            <a:pPr marL="457200" lvl="0" indent="-342900" algn="just" rtl="0">
              <a:spcBef>
                <a:spcPts val="600"/>
              </a:spcBef>
              <a:spcAft>
                <a:spcPts val="0"/>
              </a:spcAft>
              <a:buSzPts val="1800"/>
              <a:buFont typeface="Droid Sans"/>
              <a:buChar char="●"/>
            </a:pPr>
            <a:r>
              <a:rPr lang="en" sz="1800" b="1">
                <a:solidFill>
                  <a:srgbClr val="660000"/>
                </a:solidFill>
                <a:latin typeface="Droid Sans"/>
                <a:ea typeface="Droid Sans"/>
                <a:cs typeface="Droid Sans"/>
                <a:sym typeface="Droid Sans"/>
              </a:rPr>
              <a:t>Virtual desktop infrastructure</a:t>
            </a:r>
            <a:r>
              <a:rPr lang="en" sz="1800">
                <a:solidFill>
                  <a:srgbClr val="000000"/>
                </a:solidFill>
                <a:latin typeface="Droid Sans"/>
                <a:ea typeface="Droid Sans"/>
                <a:cs typeface="Droid Sans"/>
                <a:sym typeface="Droid Sans"/>
              </a:rPr>
              <a:t> provides end-user virtualization solutions. </a:t>
            </a:r>
            <a:endParaRPr sz="1800">
              <a:solidFill>
                <a:srgbClr val="000000"/>
              </a:solidFill>
              <a:latin typeface="Droid Sans"/>
              <a:ea typeface="Droid Sans"/>
              <a:cs typeface="Droid Sans"/>
              <a:sym typeface="Droid Sans"/>
            </a:endParaRPr>
          </a:p>
          <a:p>
            <a:pPr marL="457200" lvl="0" indent="-342900" algn="just" rtl="0">
              <a:spcBef>
                <a:spcPts val="0"/>
              </a:spcBef>
              <a:spcAft>
                <a:spcPts val="0"/>
              </a:spcAft>
              <a:buSzPts val="1800"/>
              <a:buFont typeface="Droid Sans"/>
              <a:buChar char="●"/>
            </a:pPr>
            <a:r>
              <a:rPr lang="en" sz="1800">
                <a:solidFill>
                  <a:srgbClr val="000000"/>
                </a:solidFill>
                <a:latin typeface="Droid Sans"/>
                <a:ea typeface="Droid Sans"/>
                <a:cs typeface="Droid Sans"/>
                <a:sym typeface="Droid Sans"/>
              </a:rPr>
              <a:t>This is designed to help </a:t>
            </a:r>
            <a:r>
              <a:rPr lang="en" sz="1800" b="1">
                <a:solidFill>
                  <a:srgbClr val="5B0F00"/>
                </a:solidFill>
                <a:latin typeface="Droid Sans"/>
                <a:ea typeface="Droid Sans"/>
                <a:cs typeface="Droid Sans"/>
                <a:sym typeface="Droid Sans"/>
              </a:rPr>
              <a:t>transform</a:t>
            </a:r>
            <a:r>
              <a:rPr lang="en" sz="1800">
                <a:solidFill>
                  <a:srgbClr val="000000"/>
                </a:solidFill>
                <a:latin typeface="Droid Sans"/>
                <a:ea typeface="Droid Sans"/>
                <a:cs typeface="Droid Sans"/>
                <a:sym typeface="Droid Sans"/>
              </a:rPr>
              <a:t> </a:t>
            </a:r>
            <a:r>
              <a:rPr lang="en" sz="1800" b="1">
                <a:solidFill>
                  <a:srgbClr val="660000"/>
                </a:solidFill>
                <a:latin typeface="Droid Sans"/>
                <a:ea typeface="Droid Sans"/>
                <a:cs typeface="Droid Sans"/>
                <a:sym typeface="Droid Sans"/>
              </a:rPr>
              <a:t>distributed IT</a:t>
            </a:r>
            <a:r>
              <a:rPr lang="en" sz="1800">
                <a:solidFill>
                  <a:srgbClr val="000000"/>
                </a:solidFill>
                <a:latin typeface="Droid Sans"/>
                <a:ea typeface="Droid Sans"/>
                <a:cs typeface="Droid Sans"/>
                <a:sym typeface="Droid Sans"/>
              </a:rPr>
              <a:t> architectures into </a:t>
            </a:r>
            <a:r>
              <a:rPr lang="en" sz="1800" b="1">
                <a:solidFill>
                  <a:srgbClr val="660000"/>
                </a:solidFill>
                <a:latin typeface="Droid Sans"/>
                <a:ea typeface="Droid Sans"/>
                <a:cs typeface="Droid Sans"/>
                <a:sym typeface="Droid Sans"/>
              </a:rPr>
              <a:t>virtualized,</a:t>
            </a:r>
            <a:r>
              <a:rPr lang="en" sz="1800">
                <a:solidFill>
                  <a:srgbClr val="000000"/>
                </a:solidFill>
                <a:latin typeface="Droid Sans"/>
                <a:ea typeface="Droid Sans"/>
                <a:cs typeface="Droid Sans"/>
                <a:sym typeface="Droid Sans"/>
              </a:rPr>
              <a:t> open-standard-based framework </a:t>
            </a:r>
            <a:r>
              <a:rPr lang="en" sz="1800" b="1">
                <a:solidFill>
                  <a:srgbClr val="660000"/>
                </a:solidFill>
                <a:latin typeface="Droid Sans"/>
                <a:ea typeface="Droid Sans"/>
                <a:cs typeface="Droid Sans"/>
                <a:sym typeface="Droid Sans"/>
              </a:rPr>
              <a:t>leveraging centralized  IT services. </a:t>
            </a:r>
            <a:endParaRPr sz="1800" b="1">
              <a:solidFill>
                <a:srgbClr val="660000"/>
              </a:solidFill>
              <a:latin typeface="Droid Sans"/>
              <a:ea typeface="Droid Sans"/>
              <a:cs typeface="Droid Sans"/>
              <a:sym typeface="Droid Sans"/>
            </a:endParaRPr>
          </a:p>
          <a:p>
            <a:pPr marL="457200" lvl="0" indent="-342900" algn="just" rtl="0">
              <a:spcBef>
                <a:spcPts val="0"/>
              </a:spcBef>
              <a:spcAft>
                <a:spcPts val="0"/>
              </a:spcAft>
              <a:buClr>
                <a:srgbClr val="000000"/>
              </a:buClr>
              <a:buSzPts val="1800"/>
              <a:buFont typeface="Droid Sans"/>
              <a:buChar char="●"/>
            </a:pPr>
            <a:r>
              <a:rPr lang="en" sz="1800">
                <a:solidFill>
                  <a:srgbClr val="000000"/>
                </a:solidFill>
                <a:latin typeface="Droid Sans"/>
                <a:ea typeface="Droid Sans"/>
                <a:cs typeface="Droid Sans"/>
                <a:sym typeface="Droid Sans"/>
              </a:rPr>
              <a:t>The notion behind the virtual desktop infrastructure is to run </a:t>
            </a:r>
            <a:r>
              <a:rPr lang="en" sz="1800" b="1">
                <a:solidFill>
                  <a:srgbClr val="5B0F00"/>
                </a:solidFill>
                <a:latin typeface="Droid Sans"/>
                <a:ea typeface="Droid Sans"/>
                <a:cs typeface="Droid Sans"/>
                <a:sym typeface="Droid Sans"/>
              </a:rPr>
              <a:t>desktop operating systems</a:t>
            </a:r>
            <a:r>
              <a:rPr lang="en" sz="1800">
                <a:solidFill>
                  <a:srgbClr val="000000"/>
                </a:solidFill>
                <a:latin typeface="Droid Sans"/>
                <a:ea typeface="Droid Sans"/>
                <a:cs typeface="Droid Sans"/>
                <a:sym typeface="Droid Sans"/>
              </a:rPr>
              <a:t> and applications inside virtual machines that reside on the servers in the data center. This is called </a:t>
            </a:r>
            <a:r>
              <a:rPr lang="en" sz="1800" b="1">
                <a:solidFill>
                  <a:srgbClr val="660000"/>
                </a:solidFill>
                <a:latin typeface="Droid Sans"/>
                <a:ea typeface="Droid Sans"/>
                <a:cs typeface="Droid Sans"/>
                <a:sym typeface="Droid Sans"/>
              </a:rPr>
              <a:t>Virtual desktop</a:t>
            </a:r>
            <a:r>
              <a:rPr lang="en" sz="1800">
                <a:solidFill>
                  <a:srgbClr val="000000"/>
                </a:solidFill>
                <a:latin typeface="Droid Sans"/>
                <a:ea typeface="Droid Sans"/>
                <a:cs typeface="Droid Sans"/>
                <a:sym typeface="Droid Sans"/>
              </a:rPr>
              <a:t>. User access a Virtual desktop through their desktop PC.</a:t>
            </a:r>
            <a:endParaRPr sz="1800">
              <a:solidFill>
                <a:srgbClr val="000000"/>
              </a:solidFill>
              <a:latin typeface="Droid Sans"/>
              <a:ea typeface="Droid Sans"/>
              <a:cs typeface="Droid Sans"/>
              <a:sym typeface="Droid Sans"/>
            </a:endParaRPr>
          </a:p>
          <a:p>
            <a:pPr marL="0" lvl="0" indent="0" algn="l" rtl="0">
              <a:spcBef>
                <a:spcPts val="600"/>
              </a:spcBef>
              <a:spcAft>
                <a:spcPts val="0"/>
              </a:spcAft>
              <a:buNone/>
            </a:pPr>
            <a:endParaRPr sz="2400" b="1">
              <a:solidFill>
                <a:srgbClr val="000000"/>
              </a:solidFill>
              <a:latin typeface="Droid Sans"/>
              <a:ea typeface="Droid Sans"/>
              <a:cs typeface="Droid Sans"/>
              <a:sym typeface="Droid Sans"/>
            </a:endParaRPr>
          </a:p>
          <a:p>
            <a:pPr marL="0" lvl="0" indent="0" algn="l" rtl="0">
              <a:spcBef>
                <a:spcPts val="600"/>
              </a:spcBef>
              <a:spcAft>
                <a:spcPts val="0"/>
              </a:spcAft>
              <a:buNone/>
            </a:pPr>
            <a:endParaRPr b="1">
              <a:solidFill>
                <a:srgbClr val="660000"/>
              </a:solidFill>
              <a:latin typeface="Droid Sans"/>
              <a:ea typeface="Droid Sans"/>
              <a:cs typeface="Droid Sans"/>
              <a:sym typeface="Droid Sans"/>
            </a:endParaRPr>
          </a:p>
          <a:p>
            <a:pPr marL="0" lvl="0" indent="0" algn="just" rtl="0">
              <a:spcBef>
                <a:spcPts val="600"/>
              </a:spcBef>
              <a:spcAft>
                <a:spcPts val="0"/>
              </a:spcAft>
              <a:buNone/>
            </a:pPr>
            <a:endParaRPr sz="1800">
              <a:solidFill>
                <a:srgbClr val="000000"/>
              </a:solidFill>
              <a:latin typeface="Droid Sans"/>
              <a:ea typeface="Droid Sans"/>
              <a:cs typeface="Droid Sans"/>
              <a:sym typeface="Droid Sans"/>
            </a:endParaRPr>
          </a:p>
          <a:p>
            <a:pPr marL="0" lvl="0" indent="0" algn="just" rtl="0">
              <a:spcBef>
                <a:spcPts val="600"/>
              </a:spcBef>
              <a:spcAft>
                <a:spcPts val="0"/>
              </a:spcAft>
              <a:buNone/>
            </a:pPr>
            <a:endParaRPr sz="1800">
              <a:solidFill>
                <a:srgbClr val="000000"/>
              </a:solidFill>
              <a:latin typeface="Droid Sans"/>
              <a:ea typeface="Droid Sans"/>
              <a:cs typeface="Droid Sans"/>
              <a:sym typeface="Droid Sans"/>
            </a:endParaRPr>
          </a:p>
        </p:txBody>
      </p:sp>
      <p:pic>
        <p:nvPicPr>
          <p:cNvPr id="251" name="Google Shape;251;p38">
            <a:hlinkClick r:id="rId3"/>
          </p:cNvPr>
          <p:cNvPicPr preferRelativeResize="0"/>
          <p:nvPr/>
        </p:nvPicPr>
        <p:blipFill>
          <a:blip r:embed="rId4">
            <a:alphaModFix/>
          </a:blip>
          <a:stretch>
            <a:fillRect/>
          </a:stretch>
        </p:blipFill>
        <p:spPr>
          <a:xfrm>
            <a:off x="2566400" y="1254675"/>
            <a:ext cx="6349475" cy="955275"/>
          </a:xfrm>
          <a:prstGeom prst="rect">
            <a:avLst/>
          </a:prstGeom>
          <a:noFill/>
          <a:ln>
            <a:noFill/>
          </a:ln>
        </p:spPr>
      </p:pic>
      <p:pic>
        <p:nvPicPr>
          <p:cNvPr id="252" name="Google Shape;252;p38">
            <a:hlinkClick r:id="rId5"/>
          </p:cNvPr>
          <p:cNvPicPr preferRelativeResize="0"/>
          <p:nvPr/>
        </p:nvPicPr>
        <p:blipFill>
          <a:blip r:embed="rId6">
            <a:alphaModFix/>
          </a:blip>
          <a:stretch>
            <a:fillRect/>
          </a:stretch>
        </p:blipFill>
        <p:spPr>
          <a:xfrm>
            <a:off x="1292850" y="4419925"/>
            <a:ext cx="7420100" cy="2438076"/>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39"/>
          <p:cNvSpPr txBox="1">
            <a:spLocks noGrp="1"/>
          </p:cNvSpPr>
          <p:nvPr>
            <p:ph type="title"/>
          </p:nvPr>
        </p:nvSpPr>
        <p:spPr>
          <a:xfrm>
            <a:off x="457200" y="274638"/>
            <a:ext cx="8229600" cy="1143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Server Virtualization</a:t>
            </a:r>
            <a:endParaRPr/>
          </a:p>
        </p:txBody>
      </p:sp>
      <p:sp>
        <p:nvSpPr>
          <p:cNvPr id="258" name="Google Shape;258;p39"/>
          <p:cNvSpPr txBox="1">
            <a:spLocks noGrp="1"/>
          </p:cNvSpPr>
          <p:nvPr>
            <p:ph type="body" idx="1"/>
          </p:nvPr>
        </p:nvSpPr>
        <p:spPr>
          <a:xfrm>
            <a:off x="457200" y="1600200"/>
            <a:ext cx="8229600" cy="49677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1000" b="1">
                <a:solidFill>
                  <a:srgbClr val="333333"/>
                </a:solidFill>
                <a:highlight>
                  <a:srgbClr val="FFFFFF"/>
                </a:highlight>
              </a:rPr>
              <a:t>Server virtualization is the masking of server resources, including the number and identity of individual physical servers, processors, and operating systems, from server users. </a:t>
            </a:r>
            <a:r>
              <a:rPr lang="en" sz="1000" b="1" u="sng">
                <a:solidFill>
                  <a:schemeClr val="hlink"/>
                </a:solidFill>
                <a:highlight>
                  <a:srgbClr val="FFFFFF"/>
                </a:highlight>
                <a:hlinkClick r:id="rId3"/>
              </a:rPr>
              <a:t>More</a:t>
            </a:r>
            <a:endParaRPr b="1"/>
          </a:p>
        </p:txBody>
      </p:sp>
      <p:pic>
        <p:nvPicPr>
          <p:cNvPr id="259" name="Google Shape;259;p39"/>
          <p:cNvPicPr preferRelativeResize="0"/>
          <p:nvPr/>
        </p:nvPicPr>
        <p:blipFill>
          <a:blip r:embed="rId4">
            <a:alphaModFix/>
          </a:blip>
          <a:stretch>
            <a:fillRect/>
          </a:stretch>
        </p:blipFill>
        <p:spPr>
          <a:xfrm>
            <a:off x="1910575" y="2224500"/>
            <a:ext cx="5061500" cy="43434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40"/>
          <p:cNvSpPr txBox="1">
            <a:spLocks noGrp="1"/>
          </p:cNvSpPr>
          <p:nvPr>
            <p:ph type="title"/>
          </p:nvPr>
        </p:nvSpPr>
        <p:spPr>
          <a:xfrm>
            <a:off x="457200" y="274643"/>
            <a:ext cx="8229600" cy="495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800">
                <a:solidFill>
                  <a:srgbClr val="660000"/>
                </a:solidFill>
                <a:latin typeface="Droid Sans"/>
                <a:ea typeface="Droid Sans"/>
                <a:cs typeface="Droid Sans"/>
                <a:sym typeface="Droid Sans"/>
              </a:rPr>
              <a:t>5. Cloud Offerings</a:t>
            </a:r>
            <a:endParaRPr sz="4800">
              <a:solidFill>
                <a:srgbClr val="660000"/>
              </a:solidFill>
              <a:latin typeface="Droid Sans"/>
              <a:ea typeface="Droid Sans"/>
              <a:cs typeface="Droid Sans"/>
              <a:sym typeface="Droid Sans"/>
            </a:endParaRPr>
          </a:p>
        </p:txBody>
      </p:sp>
      <p:sp>
        <p:nvSpPr>
          <p:cNvPr id="265" name="Google Shape;265;p40"/>
          <p:cNvSpPr txBox="1">
            <a:spLocks noGrp="1"/>
          </p:cNvSpPr>
          <p:nvPr>
            <p:ph type="body" idx="1"/>
          </p:nvPr>
        </p:nvSpPr>
        <p:spPr>
          <a:xfrm>
            <a:off x="142575" y="698625"/>
            <a:ext cx="8925300" cy="60456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2400" b="1">
                <a:solidFill>
                  <a:srgbClr val="660000"/>
                </a:solidFill>
                <a:latin typeface="Droid Sans"/>
                <a:ea typeface="Droid Sans"/>
                <a:cs typeface="Droid Sans"/>
                <a:sym typeface="Droid Sans"/>
              </a:rPr>
              <a:t>5.6 Virtual Desktop Infrastructure </a:t>
            </a:r>
            <a:endParaRPr sz="2400" b="1">
              <a:solidFill>
                <a:srgbClr val="660000"/>
              </a:solidFill>
              <a:latin typeface="Droid Sans"/>
              <a:ea typeface="Droid Sans"/>
              <a:cs typeface="Droid Sans"/>
              <a:sym typeface="Droid Sans"/>
            </a:endParaRPr>
          </a:p>
          <a:p>
            <a:pPr marL="0" lvl="0" indent="0" algn="just" rtl="0">
              <a:spcBef>
                <a:spcPts val="600"/>
              </a:spcBef>
              <a:spcAft>
                <a:spcPts val="0"/>
              </a:spcAft>
              <a:buNone/>
            </a:pPr>
            <a:endParaRPr sz="2400">
              <a:solidFill>
                <a:srgbClr val="000000"/>
              </a:solidFill>
              <a:latin typeface="Droid Sans"/>
              <a:ea typeface="Droid Sans"/>
              <a:cs typeface="Droid Sans"/>
              <a:sym typeface="Droid Sans"/>
            </a:endParaRPr>
          </a:p>
          <a:p>
            <a:pPr marL="0" lvl="0" indent="0" algn="just" rtl="0">
              <a:spcBef>
                <a:spcPts val="600"/>
              </a:spcBef>
              <a:spcAft>
                <a:spcPts val="0"/>
              </a:spcAft>
              <a:buNone/>
            </a:pPr>
            <a:endParaRPr sz="2400">
              <a:solidFill>
                <a:srgbClr val="000000"/>
              </a:solidFill>
              <a:latin typeface="Droid Sans"/>
              <a:ea typeface="Droid Sans"/>
              <a:cs typeface="Droid Sans"/>
              <a:sym typeface="Droid Sans"/>
            </a:endParaRPr>
          </a:p>
          <a:p>
            <a:pPr marL="0" lvl="0" indent="0" algn="just" rtl="0">
              <a:spcBef>
                <a:spcPts val="600"/>
              </a:spcBef>
              <a:spcAft>
                <a:spcPts val="0"/>
              </a:spcAft>
              <a:buNone/>
            </a:pPr>
            <a:r>
              <a:rPr lang="en" sz="2400">
                <a:solidFill>
                  <a:srgbClr val="000000"/>
                </a:solidFill>
                <a:latin typeface="Droid Sans"/>
                <a:ea typeface="Droid Sans"/>
                <a:cs typeface="Droid Sans"/>
                <a:sym typeface="Droid Sans"/>
              </a:rPr>
              <a:t>VDI delivers solution that</a:t>
            </a:r>
            <a:endParaRPr sz="2400">
              <a:solidFill>
                <a:srgbClr val="000000"/>
              </a:solidFill>
              <a:latin typeface="Droid Sans"/>
              <a:ea typeface="Droid Sans"/>
              <a:cs typeface="Droid Sans"/>
              <a:sym typeface="Droid Sans"/>
            </a:endParaRPr>
          </a:p>
          <a:p>
            <a:pPr marL="457200" lvl="0" indent="-381000" algn="just" rtl="0">
              <a:spcBef>
                <a:spcPts val="600"/>
              </a:spcBef>
              <a:spcAft>
                <a:spcPts val="0"/>
              </a:spcAft>
              <a:buSzPts val="2400"/>
              <a:buFont typeface="Droid Sans"/>
              <a:buChar char="●"/>
            </a:pPr>
            <a:r>
              <a:rPr lang="en" sz="2400">
                <a:solidFill>
                  <a:srgbClr val="000000"/>
                </a:solidFill>
                <a:latin typeface="Droid Sans"/>
                <a:ea typeface="Droid Sans"/>
                <a:cs typeface="Droid Sans"/>
                <a:sym typeface="Droid Sans"/>
              </a:rPr>
              <a:t>consists of optional portal interface, thin-client and PC with client components or web browser.</a:t>
            </a:r>
            <a:endParaRPr sz="2400">
              <a:solidFill>
                <a:srgbClr val="000000"/>
              </a:solidFill>
              <a:latin typeface="Droid Sans"/>
              <a:ea typeface="Droid Sans"/>
              <a:cs typeface="Droid Sans"/>
              <a:sym typeface="Droid Sans"/>
            </a:endParaRPr>
          </a:p>
          <a:p>
            <a:pPr marL="457200" lvl="0" indent="-381000" algn="just" rtl="0">
              <a:spcBef>
                <a:spcPts val="0"/>
              </a:spcBef>
              <a:spcAft>
                <a:spcPts val="0"/>
              </a:spcAft>
              <a:buSzPts val="2400"/>
              <a:buFont typeface="Droid Sans"/>
              <a:buChar char="●"/>
            </a:pPr>
            <a:r>
              <a:rPr lang="en" sz="2400">
                <a:solidFill>
                  <a:srgbClr val="000000"/>
                </a:solidFill>
                <a:latin typeface="Droid Sans"/>
                <a:ea typeface="Droid Sans"/>
                <a:cs typeface="Droid Sans"/>
                <a:sym typeface="Droid Sans"/>
              </a:rPr>
              <a:t>delivers a common, standard-based, resilient IT infrastructure that is security-rich , scalable and provides single-point, consistent access from a wide choices of client devices.  </a:t>
            </a:r>
            <a:endParaRPr sz="2400">
              <a:solidFill>
                <a:srgbClr val="000000"/>
              </a:solidFill>
              <a:latin typeface="Droid Sans"/>
              <a:ea typeface="Droid Sans"/>
              <a:cs typeface="Droid Sans"/>
              <a:sym typeface="Droid Sans"/>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41"/>
          <p:cNvSpPr txBox="1">
            <a:spLocks noGrp="1"/>
          </p:cNvSpPr>
          <p:nvPr>
            <p:ph type="title"/>
          </p:nvPr>
        </p:nvSpPr>
        <p:spPr>
          <a:xfrm>
            <a:off x="457200" y="274646"/>
            <a:ext cx="8229600" cy="737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800">
                <a:solidFill>
                  <a:srgbClr val="660000"/>
                </a:solidFill>
                <a:latin typeface="Droid Sans"/>
                <a:ea typeface="Droid Sans"/>
                <a:cs typeface="Droid Sans"/>
                <a:sym typeface="Droid Sans"/>
              </a:rPr>
              <a:t>5. Cloud offerings</a:t>
            </a:r>
            <a:endParaRPr sz="4800">
              <a:solidFill>
                <a:srgbClr val="660000"/>
              </a:solidFill>
              <a:latin typeface="Droid Sans"/>
              <a:ea typeface="Droid Sans"/>
              <a:cs typeface="Droid Sans"/>
              <a:sym typeface="Droid Sans"/>
            </a:endParaRPr>
          </a:p>
        </p:txBody>
      </p:sp>
      <p:sp>
        <p:nvSpPr>
          <p:cNvPr id="271" name="Google Shape;271;p41"/>
          <p:cNvSpPr txBox="1">
            <a:spLocks noGrp="1"/>
          </p:cNvSpPr>
          <p:nvPr>
            <p:ph type="body" idx="1"/>
          </p:nvPr>
        </p:nvSpPr>
        <p:spPr>
          <a:xfrm>
            <a:off x="99800" y="941025"/>
            <a:ext cx="8968200" cy="59169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2400" b="1">
                <a:solidFill>
                  <a:srgbClr val="660000"/>
                </a:solidFill>
                <a:latin typeface="Droid Sans"/>
                <a:ea typeface="Droid Sans"/>
                <a:cs typeface="Droid Sans"/>
                <a:sym typeface="Droid Sans"/>
              </a:rPr>
              <a:t>5.6.1 Architecture Overview</a:t>
            </a:r>
            <a:endParaRPr sz="2400" b="1">
              <a:solidFill>
                <a:srgbClr val="660000"/>
              </a:solidFill>
              <a:latin typeface="Droid Sans"/>
              <a:ea typeface="Droid Sans"/>
              <a:cs typeface="Droid Sans"/>
              <a:sym typeface="Droid Sans"/>
            </a:endParaRPr>
          </a:p>
          <a:p>
            <a:pPr marL="0" lvl="0" indent="0" algn="l" rtl="0">
              <a:spcBef>
                <a:spcPts val="600"/>
              </a:spcBef>
              <a:spcAft>
                <a:spcPts val="0"/>
              </a:spcAft>
              <a:buNone/>
            </a:pPr>
            <a:endParaRPr sz="2400" b="1">
              <a:solidFill>
                <a:srgbClr val="660000"/>
              </a:solidFill>
              <a:latin typeface="Droid Sans"/>
              <a:ea typeface="Droid Sans"/>
              <a:cs typeface="Droid Sans"/>
              <a:sym typeface="Droid Sans"/>
            </a:endParaRPr>
          </a:p>
          <a:p>
            <a:pPr marL="0" lvl="0" indent="0" algn="just" rtl="0">
              <a:spcBef>
                <a:spcPts val="600"/>
              </a:spcBef>
              <a:spcAft>
                <a:spcPts val="0"/>
              </a:spcAft>
              <a:buNone/>
            </a:pPr>
            <a:r>
              <a:rPr lang="en" sz="2400">
                <a:solidFill>
                  <a:srgbClr val="000000"/>
                </a:solidFill>
                <a:latin typeface="Droid Sans"/>
                <a:ea typeface="Droid Sans"/>
                <a:cs typeface="Droid Sans"/>
                <a:sym typeface="Droid Sans"/>
              </a:rPr>
              <a:t>Virtual  Desktop Infrastructure creates a framework that offers many advantages:</a:t>
            </a:r>
            <a:endParaRPr sz="2400">
              <a:solidFill>
                <a:srgbClr val="000000"/>
              </a:solidFill>
              <a:latin typeface="Droid Sans"/>
              <a:ea typeface="Droid Sans"/>
              <a:cs typeface="Droid Sans"/>
              <a:sym typeface="Droid Sans"/>
            </a:endParaRPr>
          </a:p>
          <a:p>
            <a:pPr marL="457200" lvl="0" indent="-381000" algn="just" rtl="0">
              <a:spcBef>
                <a:spcPts val="600"/>
              </a:spcBef>
              <a:spcAft>
                <a:spcPts val="0"/>
              </a:spcAft>
              <a:buClr>
                <a:srgbClr val="000000"/>
              </a:buClr>
              <a:buSzPts val="2400"/>
              <a:buFont typeface="Droid Sans"/>
              <a:buChar char="●"/>
            </a:pPr>
            <a:r>
              <a:rPr lang="en" sz="2400">
                <a:solidFill>
                  <a:srgbClr val="000000"/>
                </a:solidFill>
                <a:latin typeface="Droid Sans"/>
                <a:ea typeface="Droid Sans"/>
                <a:cs typeface="Droid Sans"/>
                <a:sym typeface="Droid Sans"/>
              </a:rPr>
              <a:t>cost reductions</a:t>
            </a:r>
            <a:endParaRPr sz="2400">
              <a:solidFill>
                <a:srgbClr val="000000"/>
              </a:solidFill>
              <a:latin typeface="Droid Sans"/>
              <a:ea typeface="Droid Sans"/>
              <a:cs typeface="Droid Sans"/>
              <a:sym typeface="Droid Sans"/>
            </a:endParaRPr>
          </a:p>
          <a:p>
            <a:pPr marL="914400" lvl="1" indent="-381000" algn="just" rtl="0">
              <a:spcBef>
                <a:spcPts val="0"/>
              </a:spcBef>
              <a:spcAft>
                <a:spcPts val="0"/>
              </a:spcAft>
              <a:buClr>
                <a:srgbClr val="000000"/>
              </a:buClr>
              <a:buSzPts val="2400"/>
              <a:buFont typeface="Droid Sans"/>
              <a:buChar char="○"/>
            </a:pPr>
            <a:r>
              <a:rPr lang="en">
                <a:solidFill>
                  <a:srgbClr val="000000"/>
                </a:solidFill>
                <a:latin typeface="Droid Sans"/>
                <a:ea typeface="Droid Sans"/>
                <a:cs typeface="Droid Sans"/>
                <a:sym typeface="Droid Sans"/>
              </a:rPr>
              <a:t>flexibility </a:t>
            </a:r>
            <a:endParaRPr sz="2400">
              <a:solidFill>
                <a:srgbClr val="000000"/>
              </a:solidFill>
              <a:latin typeface="Droid Sans"/>
              <a:ea typeface="Droid Sans"/>
              <a:cs typeface="Droid Sans"/>
              <a:sym typeface="Droid Sans"/>
            </a:endParaRPr>
          </a:p>
          <a:p>
            <a:pPr marL="457200" lvl="0" indent="-381000" algn="just" rtl="0">
              <a:spcBef>
                <a:spcPts val="0"/>
              </a:spcBef>
              <a:spcAft>
                <a:spcPts val="0"/>
              </a:spcAft>
              <a:buClr>
                <a:srgbClr val="000000"/>
              </a:buClr>
              <a:buSzPts val="2400"/>
              <a:buFont typeface="Droid Sans"/>
              <a:buChar char="●"/>
            </a:pPr>
            <a:r>
              <a:rPr lang="en" sz="2400">
                <a:solidFill>
                  <a:srgbClr val="000000"/>
                </a:solidFill>
                <a:latin typeface="Droid Sans"/>
                <a:ea typeface="Droid Sans"/>
                <a:cs typeface="Droid Sans"/>
                <a:sym typeface="Droid Sans"/>
              </a:rPr>
              <a:t>security</a:t>
            </a:r>
            <a:endParaRPr sz="2400">
              <a:solidFill>
                <a:srgbClr val="000000"/>
              </a:solidFill>
              <a:latin typeface="Droid Sans"/>
              <a:ea typeface="Droid Sans"/>
              <a:cs typeface="Droid Sans"/>
              <a:sym typeface="Droid Sans"/>
            </a:endParaRPr>
          </a:p>
          <a:p>
            <a:pPr marL="457200" lvl="0" indent="-381000" algn="just" rtl="0">
              <a:spcBef>
                <a:spcPts val="0"/>
              </a:spcBef>
              <a:spcAft>
                <a:spcPts val="0"/>
              </a:spcAft>
              <a:buClr>
                <a:srgbClr val="000000"/>
              </a:buClr>
              <a:buSzPts val="2400"/>
              <a:buFont typeface="Droid Sans"/>
              <a:buChar char="●"/>
            </a:pPr>
            <a:r>
              <a:rPr lang="en" sz="2400">
                <a:solidFill>
                  <a:srgbClr val="000000"/>
                </a:solidFill>
                <a:latin typeface="Droid Sans"/>
                <a:ea typeface="Droid Sans"/>
                <a:cs typeface="Droid Sans"/>
                <a:sym typeface="Droid Sans"/>
              </a:rPr>
              <a:t>availability </a:t>
            </a:r>
            <a:endParaRPr sz="2400">
              <a:solidFill>
                <a:srgbClr val="000000"/>
              </a:solidFill>
              <a:latin typeface="Droid Sans"/>
              <a:ea typeface="Droid Sans"/>
              <a:cs typeface="Droid Sans"/>
              <a:sym typeface="Droid Sans"/>
            </a:endParaRPr>
          </a:p>
          <a:p>
            <a:pPr marL="457200" lvl="0" indent="-381000" algn="just" rtl="0">
              <a:spcBef>
                <a:spcPts val="0"/>
              </a:spcBef>
              <a:spcAft>
                <a:spcPts val="0"/>
              </a:spcAft>
              <a:buClr>
                <a:srgbClr val="000000"/>
              </a:buClr>
              <a:buSzPts val="2400"/>
              <a:buFont typeface="Droid Sans"/>
              <a:buChar char="●"/>
            </a:pPr>
            <a:r>
              <a:rPr lang="en" sz="2400">
                <a:solidFill>
                  <a:srgbClr val="000000"/>
                </a:solidFill>
                <a:latin typeface="Droid Sans"/>
                <a:ea typeface="Droid Sans"/>
                <a:cs typeface="Droid Sans"/>
                <a:sym typeface="Droid Sans"/>
              </a:rPr>
              <a:t>efficiency </a:t>
            </a:r>
            <a:endParaRPr sz="2400">
              <a:solidFill>
                <a:srgbClr val="000000"/>
              </a:solidFill>
              <a:latin typeface="Droid Sans"/>
              <a:ea typeface="Droid Sans"/>
              <a:cs typeface="Droid Sans"/>
              <a:sym typeface="Droid Sans"/>
            </a:endParaRPr>
          </a:p>
          <a:p>
            <a:pPr marL="0" lvl="0" indent="0" algn="just" rtl="0">
              <a:spcBef>
                <a:spcPts val="600"/>
              </a:spcBef>
              <a:spcAft>
                <a:spcPts val="0"/>
              </a:spcAft>
              <a:buNone/>
            </a:pPr>
            <a:endParaRPr sz="2400">
              <a:solidFill>
                <a:srgbClr val="000000"/>
              </a:solidFill>
              <a:latin typeface="Droid Sans"/>
              <a:ea typeface="Droid Sans"/>
              <a:cs typeface="Droid Sans"/>
              <a:sym typeface="Droid Sans"/>
            </a:endParaRPr>
          </a:p>
        </p:txBody>
      </p:sp>
      <p:pic>
        <p:nvPicPr>
          <p:cNvPr id="272" name="Google Shape;272;p41">
            <a:hlinkClick r:id="rId3"/>
          </p:cNvPr>
          <p:cNvPicPr preferRelativeResize="0"/>
          <p:nvPr/>
        </p:nvPicPr>
        <p:blipFill>
          <a:blip r:embed="rId4">
            <a:alphaModFix/>
          </a:blip>
          <a:stretch>
            <a:fillRect/>
          </a:stretch>
        </p:blipFill>
        <p:spPr>
          <a:xfrm>
            <a:off x="2908600" y="2452350"/>
            <a:ext cx="5945501" cy="41633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42"/>
          <p:cNvSpPr txBox="1">
            <a:spLocks noGrp="1"/>
          </p:cNvSpPr>
          <p:nvPr>
            <p:ph type="title"/>
          </p:nvPr>
        </p:nvSpPr>
        <p:spPr>
          <a:xfrm>
            <a:off x="457200" y="274638"/>
            <a:ext cx="8229600" cy="1143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800">
                <a:solidFill>
                  <a:srgbClr val="660000"/>
                </a:solidFill>
                <a:latin typeface="Droid Sans"/>
                <a:ea typeface="Droid Sans"/>
                <a:cs typeface="Droid Sans"/>
                <a:sym typeface="Droid Sans"/>
              </a:rPr>
              <a:t>5. Cloud offerings</a:t>
            </a:r>
            <a:endParaRPr sz="4800">
              <a:solidFill>
                <a:srgbClr val="660000"/>
              </a:solidFill>
              <a:latin typeface="Droid Sans"/>
              <a:ea typeface="Droid Sans"/>
              <a:cs typeface="Droid Sans"/>
              <a:sym typeface="Droid Sans"/>
            </a:endParaRPr>
          </a:p>
        </p:txBody>
      </p:sp>
      <p:sp>
        <p:nvSpPr>
          <p:cNvPr id="278" name="Google Shape;278;p42"/>
          <p:cNvSpPr txBox="1">
            <a:spLocks noGrp="1"/>
          </p:cNvSpPr>
          <p:nvPr>
            <p:ph type="body" idx="1"/>
          </p:nvPr>
        </p:nvSpPr>
        <p:spPr>
          <a:xfrm>
            <a:off x="128325" y="1600200"/>
            <a:ext cx="8896800" cy="51294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2400" b="1">
                <a:solidFill>
                  <a:srgbClr val="660000"/>
                </a:solidFill>
                <a:latin typeface="Droid Sans"/>
                <a:ea typeface="Droid Sans"/>
                <a:cs typeface="Droid Sans"/>
                <a:sym typeface="Droid Sans"/>
              </a:rPr>
              <a:t>5.6.2  Enterprise Level </a:t>
            </a:r>
            <a:endParaRPr sz="2400" b="1">
              <a:solidFill>
                <a:srgbClr val="660000"/>
              </a:solidFill>
              <a:latin typeface="Droid Sans"/>
              <a:ea typeface="Droid Sans"/>
              <a:cs typeface="Droid Sans"/>
              <a:sym typeface="Droid Sans"/>
            </a:endParaRPr>
          </a:p>
          <a:p>
            <a:pPr marL="0" lvl="0" indent="0" algn="just" rtl="0">
              <a:spcBef>
                <a:spcPts val="600"/>
              </a:spcBef>
              <a:spcAft>
                <a:spcPts val="0"/>
              </a:spcAft>
              <a:buNone/>
            </a:pPr>
            <a:endParaRPr sz="2400">
              <a:solidFill>
                <a:srgbClr val="000000"/>
              </a:solidFill>
              <a:latin typeface="Droid Sans"/>
              <a:ea typeface="Droid Sans"/>
              <a:cs typeface="Droid Sans"/>
              <a:sym typeface="Droid Sans"/>
            </a:endParaRPr>
          </a:p>
          <a:p>
            <a:pPr marL="457200" lvl="0" indent="-381000" algn="just" rtl="0">
              <a:spcBef>
                <a:spcPts val="600"/>
              </a:spcBef>
              <a:spcAft>
                <a:spcPts val="0"/>
              </a:spcAft>
              <a:buSzPts val="2400"/>
              <a:buFont typeface="Droid Sans"/>
              <a:buChar char="●"/>
            </a:pPr>
            <a:r>
              <a:rPr lang="en" sz="2400">
                <a:solidFill>
                  <a:srgbClr val="000000"/>
                </a:solidFill>
                <a:latin typeface="Droid Sans"/>
                <a:ea typeface="Droid Sans"/>
                <a:cs typeface="Droid Sans"/>
                <a:sym typeface="Droid Sans"/>
              </a:rPr>
              <a:t>VDI provides a enterprise level or grade solution.</a:t>
            </a:r>
            <a:endParaRPr sz="2400">
              <a:solidFill>
                <a:srgbClr val="000000"/>
              </a:solidFill>
              <a:latin typeface="Droid Sans"/>
              <a:ea typeface="Droid Sans"/>
              <a:cs typeface="Droid Sans"/>
              <a:sym typeface="Droid Sans"/>
            </a:endParaRPr>
          </a:p>
          <a:p>
            <a:pPr marL="457200" lvl="0" indent="-381000" algn="just" rtl="0">
              <a:spcBef>
                <a:spcPts val="0"/>
              </a:spcBef>
              <a:spcAft>
                <a:spcPts val="0"/>
              </a:spcAft>
              <a:buSzPts val="2400"/>
              <a:buFont typeface="Droid Sans"/>
              <a:buChar char="●"/>
            </a:pPr>
            <a:r>
              <a:rPr lang="en" sz="2400">
                <a:solidFill>
                  <a:srgbClr val="000000"/>
                </a:solidFill>
                <a:latin typeface="Droid Sans"/>
                <a:ea typeface="Droid Sans"/>
                <a:cs typeface="Droid Sans"/>
                <a:sym typeface="Droid Sans"/>
              </a:rPr>
              <a:t>It introduces a new method of delivering and managing user desktop environments. </a:t>
            </a:r>
            <a:endParaRPr sz="2400">
              <a:solidFill>
                <a:srgbClr val="000000"/>
              </a:solidFill>
              <a:latin typeface="Droid Sans"/>
              <a:ea typeface="Droid Sans"/>
              <a:cs typeface="Droid Sans"/>
              <a:sym typeface="Droid Sans"/>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43"/>
          <p:cNvSpPr txBox="1">
            <a:spLocks noGrp="1"/>
          </p:cNvSpPr>
          <p:nvPr>
            <p:ph type="title"/>
          </p:nvPr>
        </p:nvSpPr>
        <p:spPr>
          <a:xfrm>
            <a:off x="457200" y="274638"/>
            <a:ext cx="8229600" cy="1143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800">
                <a:solidFill>
                  <a:srgbClr val="660000"/>
                </a:solidFill>
                <a:latin typeface="Droid Sans"/>
                <a:ea typeface="Droid Sans"/>
                <a:cs typeface="Droid Sans"/>
                <a:sym typeface="Droid Sans"/>
              </a:rPr>
              <a:t>5. Cloud offerings</a:t>
            </a:r>
            <a:endParaRPr sz="4800">
              <a:solidFill>
                <a:srgbClr val="660000"/>
              </a:solidFill>
              <a:latin typeface="Droid Sans"/>
              <a:ea typeface="Droid Sans"/>
              <a:cs typeface="Droid Sans"/>
              <a:sym typeface="Droid Sans"/>
            </a:endParaRPr>
          </a:p>
        </p:txBody>
      </p:sp>
      <p:sp>
        <p:nvSpPr>
          <p:cNvPr id="284" name="Google Shape;284;p43"/>
          <p:cNvSpPr txBox="1">
            <a:spLocks noGrp="1"/>
          </p:cNvSpPr>
          <p:nvPr>
            <p:ph type="body" idx="1"/>
          </p:nvPr>
        </p:nvSpPr>
        <p:spPr>
          <a:xfrm>
            <a:off x="457200" y="1600200"/>
            <a:ext cx="8229600" cy="49677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2400">
                <a:solidFill>
                  <a:srgbClr val="000000"/>
                </a:solidFill>
                <a:latin typeface="Droid Sans"/>
                <a:ea typeface="Droid Sans"/>
                <a:cs typeface="Droid Sans"/>
                <a:sym typeface="Droid Sans"/>
              </a:rPr>
              <a:t>5.6.3  Client access</a:t>
            </a:r>
            <a:endParaRPr sz="2400">
              <a:solidFill>
                <a:srgbClr val="000000"/>
              </a:solidFill>
              <a:latin typeface="Droid Sans"/>
              <a:ea typeface="Droid Sans"/>
              <a:cs typeface="Droid Sans"/>
              <a:sym typeface="Droid Sans"/>
            </a:endParaRPr>
          </a:p>
          <a:p>
            <a:pPr marL="457200" lvl="0" indent="-419100" algn="l" rtl="0">
              <a:spcBef>
                <a:spcPts val="600"/>
              </a:spcBef>
              <a:spcAft>
                <a:spcPts val="0"/>
              </a:spcAft>
              <a:buSzPts val="3000"/>
              <a:buFont typeface="Droid Sans"/>
              <a:buChar char="●"/>
            </a:pPr>
            <a:r>
              <a:rPr lang="en" sz="1800">
                <a:solidFill>
                  <a:srgbClr val="000000"/>
                </a:solidFill>
                <a:latin typeface="Droid Sans"/>
                <a:ea typeface="Droid Sans"/>
                <a:cs typeface="Droid Sans"/>
                <a:sym typeface="Droid Sans"/>
              </a:rPr>
              <a:t>Virtual Desktop manager ( VDM) helps user to connect their desktop to servers</a:t>
            </a:r>
            <a:endParaRPr sz="1800">
              <a:solidFill>
                <a:srgbClr val="000000"/>
              </a:solidFill>
              <a:latin typeface="Droid Sans"/>
              <a:ea typeface="Droid Sans"/>
              <a:cs typeface="Droid Sans"/>
              <a:sym typeface="Droid Sans"/>
            </a:endParaRPr>
          </a:p>
          <a:p>
            <a:pPr marL="0" lvl="0" indent="0" algn="just" rtl="0">
              <a:spcBef>
                <a:spcPts val="600"/>
              </a:spcBef>
              <a:spcAft>
                <a:spcPts val="0"/>
              </a:spcAft>
              <a:buNone/>
            </a:pPr>
            <a:r>
              <a:rPr lang="en" sz="2400">
                <a:solidFill>
                  <a:srgbClr val="000000"/>
                </a:solidFill>
                <a:latin typeface="Droid Sans"/>
                <a:ea typeface="Droid Sans"/>
                <a:cs typeface="Droid Sans"/>
                <a:sym typeface="Droid Sans"/>
              </a:rPr>
              <a:t>5.6.4 Desktop Virtualization services</a:t>
            </a:r>
            <a:endParaRPr sz="2400">
              <a:solidFill>
                <a:srgbClr val="000000"/>
              </a:solidFill>
              <a:latin typeface="Droid Sans"/>
              <a:ea typeface="Droid Sans"/>
              <a:cs typeface="Droid Sans"/>
              <a:sym typeface="Droid Sans"/>
            </a:endParaRPr>
          </a:p>
          <a:p>
            <a:pPr marL="0" lvl="0" indent="0" algn="just" rtl="0">
              <a:spcBef>
                <a:spcPts val="600"/>
              </a:spcBef>
              <a:spcAft>
                <a:spcPts val="0"/>
              </a:spcAft>
              <a:buNone/>
            </a:pPr>
            <a:r>
              <a:rPr lang="en" sz="2400">
                <a:solidFill>
                  <a:srgbClr val="000000"/>
                </a:solidFill>
                <a:latin typeface="Droid Sans"/>
                <a:ea typeface="Droid Sans"/>
                <a:cs typeface="Droid Sans"/>
                <a:sym typeface="Droid Sans"/>
              </a:rPr>
              <a:t>5.6.5. Desktop Management</a:t>
            </a:r>
            <a:endParaRPr sz="2400">
              <a:solidFill>
                <a:srgbClr val="000000"/>
              </a:solidFill>
              <a:latin typeface="Droid Sans"/>
              <a:ea typeface="Droid Sans"/>
              <a:cs typeface="Droid Sans"/>
              <a:sym typeface="Droid Sans"/>
            </a:endParaRPr>
          </a:p>
          <a:p>
            <a:pPr marL="0" lvl="0" indent="0" algn="just" rtl="0">
              <a:spcBef>
                <a:spcPts val="600"/>
              </a:spcBef>
              <a:spcAft>
                <a:spcPts val="0"/>
              </a:spcAft>
              <a:buNone/>
            </a:pPr>
            <a:r>
              <a:rPr lang="en" sz="2400">
                <a:solidFill>
                  <a:srgbClr val="000000"/>
                </a:solidFill>
                <a:latin typeface="Droid Sans"/>
                <a:ea typeface="Droid Sans"/>
                <a:cs typeface="Droid Sans"/>
                <a:sym typeface="Droid Sans"/>
              </a:rPr>
              <a:t>5.6.6. Pool Management for VDI</a:t>
            </a:r>
            <a:endParaRPr sz="2400">
              <a:solidFill>
                <a:srgbClr val="000000"/>
              </a:solidFill>
              <a:latin typeface="Droid Sans"/>
              <a:ea typeface="Droid Sans"/>
              <a:cs typeface="Droid Sans"/>
              <a:sym typeface="Droid Sans"/>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44"/>
          <p:cNvSpPr txBox="1">
            <a:spLocks noGrp="1"/>
          </p:cNvSpPr>
          <p:nvPr>
            <p:ph type="title"/>
          </p:nvPr>
        </p:nvSpPr>
        <p:spPr>
          <a:xfrm>
            <a:off x="457200" y="140576"/>
            <a:ext cx="8229600" cy="763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800">
                <a:solidFill>
                  <a:srgbClr val="660000"/>
                </a:solidFill>
                <a:latin typeface="Droid Sans"/>
                <a:ea typeface="Droid Sans"/>
                <a:cs typeface="Droid Sans"/>
                <a:sym typeface="Droid Sans"/>
              </a:rPr>
              <a:t>5. Cloud offerings</a:t>
            </a:r>
            <a:endParaRPr sz="4800">
              <a:solidFill>
                <a:srgbClr val="660000"/>
              </a:solidFill>
              <a:latin typeface="Droid Sans"/>
              <a:ea typeface="Droid Sans"/>
              <a:cs typeface="Droid Sans"/>
              <a:sym typeface="Droid Sans"/>
            </a:endParaRPr>
          </a:p>
        </p:txBody>
      </p:sp>
      <p:sp>
        <p:nvSpPr>
          <p:cNvPr id="290" name="Google Shape;290;p44"/>
          <p:cNvSpPr txBox="1">
            <a:spLocks noGrp="1"/>
          </p:cNvSpPr>
          <p:nvPr>
            <p:ph type="body" idx="1"/>
          </p:nvPr>
        </p:nvSpPr>
        <p:spPr>
          <a:xfrm>
            <a:off x="60250" y="903775"/>
            <a:ext cx="9016800" cy="5664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solidFill>
                  <a:srgbClr val="5B0F00"/>
                </a:solidFill>
                <a:latin typeface="Droid Sans"/>
                <a:ea typeface="Droid Sans"/>
                <a:cs typeface="Droid Sans"/>
                <a:sym typeface="Droid Sans"/>
              </a:rPr>
              <a:t>5.7 Storage cloud</a:t>
            </a:r>
            <a:endParaRPr b="1">
              <a:solidFill>
                <a:srgbClr val="5B0F00"/>
              </a:solidFill>
              <a:latin typeface="Droid Sans"/>
              <a:ea typeface="Droid Sans"/>
              <a:cs typeface="Droid Sans"/>
              <a:sym typeface="Droid Sans"/>
            </a:endParaRPr>
          </a:p>
          <a:p>
            <a:pPr marL="0" lvl="0" indent="0" algn="just" rtl="0">
              <a:spcBef>
                <a:spcPts val="600"/>
              </a:spcBef>
              <a:spcAft>
                <a:spcPts val="0"/>
              </a:spcAft>
              <a:buNone/>
            </a:pPr>
            <a:r>
              <a:rPr lang="en" sz="2400">
                <a:solidFill>
                  <a:srgbClr val="000000"/>
                </a:solidFill>
                <a:latin typeface="Droid Sans"/>
                <a:ea typeface="Droid Sans"/>
                <a:cs typeface="Droid Sans"/>
                <a:sym typeface="Droid Sans"/>
              </a:rPr>
              <a:t>Storage management in cloud can help  organizations to address their challenges around data and storage management in their clouds :</a:t>
            </a:r>
            <a:endParaRPr sz="2400">
              <a:solidFill>
                <a:srgbClr val="000000"/>
              </a:solidFill>
              <a:latin typeface="Droid Sans"/>
              <a:ea typeface="Droid Sans"/>
              <a:cs typeface="Droid Sans"/>
              <a:sym typeface="Droid Sans"/>
            </a:endParaRPr>
          </a:p>
          <a:p>
            <a:pPr marL="457200" lvl="0" indent="-381000" algn="l" rtl="0">
              <a:spcBef>
                <a:spcPts val="600"/>
              </a:spcBef>
              <a:spcAft>
                <a:spcPts val="0"/>
              </a:spcAft>
              <a:buSzPts val="2400"/>
              <a:buFont typeface="Droid Sans"/>
              <a:buChar char="●"/>
            </a:pPr>
            <a:r>
              <a:rPr lang="en" sz="2400">
                <a:solidFill>
                  <a:srgbClr val="000000"/>
                </a:solidFill>
                <a:latin typeface="Droid Sans"/>
                <a:ea typeface="Droid Sans"/>
                <a:cs typeface="Droid Sans"/>
                <a:sym typeface="Droid Sans"/>
              </a:rPr>
              <a:t>Availability of data at all times</a:t>
            </a:r>
            <a:endParaRPr sz="2400">
              <a:solidFill>
                <a:srgbClr val="000000"/>
              </a:solidFill>
              <a:latin typeface="Droid Sans"/>
              <a:ea typeface="Droid Sans"/>
              <a:cs typeface="Droid Sans"/>
              <a:sym typeface="Droid Sans"/>
            </a:endParaRPr>
          </a:p>
          <a:p>
            <a:pPr marL="457200" lvl="0" indent="-381000" algn="l" rtl="0">
              <a:spcBef>
                <a:spcPts val="0"/>
              </a:spcBef>
              <a:spcAft>
                <a:spcPts val="0"/>
              </a:spcAft>
              <a:buClr>
                <a:srgbClr val="000000"/>
              </a:buClr>
              <a:buSzPts val="2400"/>
              <a:buFont typeface="Droid Sans"/>
              <a:buChar char="●"/>
            </a:pPr>
            <a:r>
              <a:rPr lang="en" sz="2400">
                <a:solidFill>
                  <a:srgbClr val="000000"/>
                </a:solidFill>
                <a:latin typeface="Droid Sans"/>
                <a:ea typeface="Droid Sans"/>
                <a:cs typeface="Droid Sans"/>
                <a:sym typeface="Droid Sans"/>
              </a:rPr>
              <a:t>Storage resource and utilization</a:t>
            </a:r>
            <a:endParaRPr sz="2400">
              <a:solidFill>
                <a:srgbClr val="000000"/>
              </a:solidFill>
              <a:latin typeface="Droid Sans"/>
              <a:ea typeface="Droid Sans"/>
              <a:cs typeface="Droid Sans"/>
              <a:sym typeface="Droid Sans"/>
            </a:endParaRPr>
          </a:p>
          <a:p>
            <a:pPr marL="457200" lvl="0" indent="-381000" algn="l" rtl="0">
              <a:spcBef>
                <a:spcPts val="0"/>
              </a:spcBef>
              <a:spcAft>
                <a:spcPts val="0"/>
              </a:spcAft>
              <a:buClr>
                <a:srgbClr val="000000"/>
              </a:buClr>
              <a:buSzPts val="2400"/>
              <a:buFont typeface="Droid Sans"/>
              <a:buChar char="●"/>
            </a:pPr>
            <a:r>
              <a:rPr lang="en" sz="2400">
                <a:solidFill>
                  <a:srgbClr val="000000"/>
                </a:solidFill>
                <a:latin typeface="Droid Sans"/>
                <a:ea typeface="Droid Sans"/>
                <a:cs typeface="Droid Sans"/>
                <a:sym typeface="Droid Sans"/>
              </a:rPr>
              <a:t>Application performance </a:t>
            </a:r>
            <a:endParaRPr sz="2400">
              <a:solidFill>
                <a:srgbClr val="000000"/>
              </a:solidFill>
              <a:latin typeface="Droid Sans"/>
              <a:ea typeface="Droid Sans"/>
              <a:cs typeface="Droid Sans"/>
              <a:sym typeface="Droid Sans"/>
            </a:endParaRPr>
          </a:p>
          <a:p>
            <a:pPr marL="457200" lvl="0" indent="-381000" algn="l" rtl="0">
              <a:spcBef>
                <a:spcPts val="0"/>
              </a:spcBef>
              <a:spcAft>
                <a:spcPts val="0"/>
              </a:spcAft>
              <a:buClr>
                <a:srgbClr val="000000"/>
              </a:buClr>
              <a:buSzPts val="2400"/>
              <a:buFont typeface="Droid Sans"/>
              <a:buChar char="●"/>
            </a:pPr>
            <a:r>
              <a:rPr lang="en" sz="2400">
                <a:solidFill>
                  <a:srgbClr val="000000"/>
                </a:solidFill>
                <a:latin typeface="Droid Sans"/>
                <a:ea typeface="Droid Sans"/>
                <a:cs typeface="Droid Sans"/>
                <a:sym typeface="Droid Sans"/>
              </a:rPr>
              <a:t>Longer restore times</a:t>
            </a:r>
            <a:endParaRPr sz="2400">
              <a:solidFill>
                <a:srgbClr val="000000"/>
              </a:solidFill>
              <a:latin typeface="Droid Sans"/>
              <a:ea typeface="Droid Sans"/>
              <a:cs typeface="Droid Sans"/>
              <a:sym typeface="Droid Sans"/>
            </a:endParaRPr>
          </a:p>
          <a:p>
            <a:pPr marL="457200" lvl="0" indent="-381000" algn="l" rtl="0">
              <a:spcBef>
                <a:spcPts val="0"/>
              </a:spcBef>
              <a:spcAft>
                <a:spcPts val="0"/>
              </a:spcAft>
              <a:buClr>
                <a:srgbClr val="000000"/>
              </a:buClr>
              <a:buSzPts val="2400"/>
              <a:buFont typeface="Droid Sans"/>
              <a:buChar char="●"/>
            </a:pPr>
            <a:r>
              <a:rPr lang="en" sz="2400">
                <a:solidFill>
                  <a:srgbClr val="000000"/>
                </a:solidFill>
                <a:latin typeface="Droid Sans"/>
                <a:ea typeface="Droid Sans"/>
                <a:cs typeface="Droid Sans"/>
                <a:sym typeface="Droid Sans"/>
              </a:rPr>
              <a:t>Higher storage costs</a:t>
            </a:r>
            <a:endParaRPr sz="2400">
              <a:solidFill>
                <a:srgbClr val="000000"/>
              </a:solidFill>
              <a:latin typeface="Droid Sans"/>
              <a:ea typeface="Droid Sans"/>
              <a:cs typeface="Droid Sans"/>
              <a:sym typeface="Droid Sans"/>
            </a:endParaRPr>
          </a:p>
          <a:p>
            <a:pPr marL="457200" lvl="0" indent="-381000" algn="l" rtl="0">
              <a:spcBef>
                <a:spcPts val="0"/>
              </a:spcBef>
              <a:spcAft>
                <a:spcPts val="0"/>
              </a:spcAft>
              <a:buClr>
                <a:srgbClr val="000000"/>
              </a:buClr>
              <a:buSzPts val="2400"/>
              <a:buFont typeface="Droid Sans"/>
              <a:buChar char="●"/>
            </a:pPr>
            <a:r>
              <a:rPr lang="en" sz="2400">
                <a:solidFill>
                  <a:srgbClr val="000000"/>
                </a:solidFill>
                <a:latin typeface="Droid Sans"/>
                <a:ea typeface="Droid Sans"/>
                <a:cs typeface="Droid Sans"/>
                <a:sym typeface="Droid Sans"/>
              </a:rPr>
              <a:t>Low productivity of storage personnel</a:t>
            </a:r>
            <a:endParaRPr sz="2400">
              <a:solidFill>
                <a:srgbClr val="000000"/>
              </a:solidFill>
              <a:latin typeface="Droid Sans"/>
              <a:ea typeface="Droid Sans"/>
              <a:cs typeface="Droid Sans"/>
              <a:sym typeface="Droid Sans"/>
            </a:endParaRPr>
          </a:p>
          <a:p>
            <a:pPr marL="457200" lvl="0" indent="-381000" algn="l" rtl="0">
              <a:spcBef>
                <a:spcPts val="0"/>
              </a:spcBef>
              <a:spcAft>
                <a:spcPts val="0"/>
              </a:spcAft>
              <a:buClr>
                <a:srgbClr val="000000"/>
              </a:buClr>
              <a:buSzPts val="2400"/>
              <a:buFont typeface="Droid Sans"/>
              <a:buChar char="●"/>
            </a:pPr>
            <a:r>
              <a:rPr lang="en" sz="2400">
                <a:solidFill>
                  <a:srgbClr val="000000"/>
                </a:solidFill>
                <a:latin typeface="Droid Sans"/>
                <a:ea typeface="Droid Sans"/>
                <a:cs typeface="Droid Sans"/>
                <a:sym typeface="Droid Sans"/>
              </a:rPr>
              <a:t>Increased risk of data loss and downtime</a:t>
            </a:r>
            <a:endParaRPr sz="2400">
              <a:solidFill>
                <a:srgbClr val="000000"/>
              </a:solidFill>
              <a:latin typeface="Droid Sans"/>
              <a:ea typeface="Droid Sans"/>
              <a:cs typeface="Droid Sans"/>
              <a:sym typeface="Droid Sans"/>
            </a:endParaRPr>
          </a:p>
          <a:p>
            <a:pPr marL="0" lvl="0" indent="0" algn="l" rtl="0">
              <a:spcBef>
                <a:spcPts val="600"/>
              </a:spcBef>
              <a:spcAft>
                <a:spcPts val="0"/>
              </a:spcAft>
              <a:buNone/>
            </a:pPr>
            <a:endParaRPr>
              <a:latin typeface="Droid Sans"/>
              <a:ea typeface="Droid Sans"/>
              <a:cs typeface="Droid Sans"/>
              <a:sym typeface="Droid Sans"/>
            </a:endParaRPr>
          </a:p>
        </p:txBody>
      </p:sp>
      <p:pic>
        <p:nvPicPr>
          <p:cNvPr id="291" name="Google Shape;291;p44">
            <a:hlinkClick r:id="rId3"/>
          </p:cNvPr>
          <p:cNvPicPr preferRelativeResize="0"/>
          <p:nvPr/>
        </p:nvPicPr>
        <p:blipFill>
          <a:blip r:embed="rId4">
            <a:alphaModFix/>
          </a:blip>
          <a:stretch>
            <a:fillRect/>
          </a:stretch>
        </p:blipFill>
        <p:spPr>
          <a:xfrm>
            <a:off x="5191200" y="2313625"/>
            <a:ext cx="3762025" cy="236547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p45"/>
          <p:cNvSpPr txBox="1">
            <a:spLocks noGrp="1"/>
          </p:cNvSpPr>
          <p:nvPr>
            <p:ph type="title"/>
          </p:nvPr>
        </p:nvSpPr>
        <p:spPr>
          <a:xfrm>
            <a:off x="457200" y="274638"/>
            <a:ext cx="8229600" cy="1143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800">
                <a:solidFill>
                  <a:srgbClr val="660000"/>
                </a:solidFill>
                <a:latin typeface="Droid Sans"/>
                <a:ea typeface="Droid Sans"/>
                <a:cs typeface="Droid Sans"/>
                <a:sym typeface="Droid Sans"/>
              </a:rPr>
              <a:t>5. Cloud offerings</a:t>
            </a:r>
            <a:endParaRPr sz="4800">
              <a:solidFill>
                <a:srgbClr val="660000"/>
              </a:solidFill>
              <a:latin typeface="Droid Sans"/>
              <a:ea typeface="Droid Sans"/>
              <a:cs typeface="Droid Sans"/>
              <a:sym typeface="Droid Sans"/>
            </a:endParaRPr>
          </a:p>
        </p:txBody>
      </p:sp>
      <p:sp>
        <p:nvSpPr>
          <p:cNvPr id="297" name="Google Shape;297;p45"/>
          <p:cNvSpPr txBox="1">
            <a:spLocks noGrp="1"/>
          </p:cNvSpPr>
          <p:nvPr>
            <p:ph type="body" idx="1"/>
          </p:nvPr>
        </p:nvSpPr>
        <p:spPr>
          <a:xfrm>
            <a:off x="457200" y="1600200"/>
            <a:ext cx="8229600" cy="49677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2400">
                <a:solidFill>
                  <a:srgbClr val="5B0F00"/>
                </a:solidFill>
                <a:latin typeface="Droid Sans"/>
                <a:ea typeface="Droid Sans"/>
                <a:cs typeface="Droid Sans"/>
                <a:sym typeface="Droid Sans"/>
              </a:rPr>
              <a:t>5.7.1 Value proposition</a:t>
            </a:r>
            <a:endParaRPr sz="2400">
              <a:solidFill>
                <a:srgbClr val="5B0F00"/>
              </a:solidFill>
              <a:latin typeface="Droid Sans"/>
              <a:ea typeface="Droid Sans"/>
              <a:cs typeface="Droid Sans"/>
              <a:sym typeface="Droid Sans"/>
            </a:endParaRPr>
          </a:p>
          <a:p>
            <a:pPr marL="0" lvl="0" indent="0" algn="l" rtl="0">
              <a:spcBef>
                <a:spcPts val="600"/>
              </a:spcBef>
              <a:spcAft>
                <a:spcPts val="0"/>
              </a:spcAft>
              <a:buNone/>
            </a:pPr>
            <a:r>
              <a:rPr lang="en" sz="2400">
                <a:solidFill>
                  <a:srgbClr val="5B0F00"/>
                </a:solidFill>
                <a:latin typeface="Droid Sans"/>
                <a:ea typeface="Droid Sans"/>
                <a:cs typeface="Droid Sans"/>
                <a:sym typeface="Droid Sans"/>
              </a:rPr>
              <a:t>5.7.2 Challenges</a:t>
            </a:r>
            <a:endParaRPr sz="2400">
              <a:solidFill>
                <a:srgbClr val="5B0F00"/>
              </a:solidFill>
              <a:latin typeface="Droid Sans"/>
              <a:ea typeface="Droid Sans"/>
              <a:cs typeface="Droid Sans"/>
              <a:sym typeface="Droid Sans"/>
            </a:endParaRPr>
          </a:p>
          <a:p>
            <a:pPr marL="457200" lvl="0" indent="-342900" algn="l" rtl="0">
              <a:spcBef>
                <a:spcPts val="600"/>
              </a:spcBef>
              <a:spcAft>
                <a:spcPts val="0"/>
              </a:spcAft>
              <a:buClr>
                <a:srgbClr val="5B0F00"/>
              </a:buClr>
              <a:buSzPts val="1800"/>
              <a:buFont typeface="Droid Sans"/>
              <a:buChar char="●"/>
            </a:pPr>
            <a:r>
              <a:rPr lang="en" sz="1800">
                <a:solidFill>
                  <a:srgbClr val="5B0F00"/>
                </a:solidFill>
                <a:latin typeface="Droid Sans"/>
                <a:ea typeface="Droid Sans"/>
                <a:cs typeface="Droid Sans"/>
                <a:sym typeface="Droid Sans"/>
              </a:rPr>
              <a:t>data availability, security </a:t>
            </a:r>
            <a:endParaRPr sz="1800">
              <a:solidFill>
                <a:srgbClr val="5B0F00"/>
              </a:solidFill>
              <a:latin typeface="Droid Sans"/>
              <a:ea typeface="Droid Sans"/>
              <a:cs typeface="Droid Sans"/>
              <a:sym typeface="Droid Sans"/>
            </a:endParaRPr>
          </a:p>
          <a:p>
            <a:pPr marL="0" lvl="0" indent="0" algn="l" rtl="0">
              <a:spcBef>
                <a:spcPts val="600"/>
              </a:spcBef>
              <a:spcAft>
                <a:spcPts val="0"/>
              </a:spcAft>
              <a:buNone/>
            </a:pPr>
            <a:r>
              <a:rPr lang="en" sz="2400">
                <a:solidFill>
                  <a:srgbClr val="5B0F00"/>
                </a:solidFill>
                <a:latin typeface="Droid Sans"/>
                <a:ea typeface="Droid Sans"/>
                <a:cs typeface="Droid Sans"/>
                <a:sym typeface="Droid Sans"/>
              </a:rPr>
              <a:t>5.7.3 Business Drivers</a:t>
            </a:r>
            <a:endParaRPr sz="2400">
              <a:solidFill>
                <a:srgbClr val="5B0F00"/>
              </a:solidFill>
              <a:latin typeface="Droid Sans"/>
              <a:ea typeface="Droid Sans"/>
              <a:cs typeface="Droid Sans"/>
              <a:sym typeface="Droid Sans"/>
            </a:endParaRPr>
          </a:p>
          <a:p>
            <a:pPr marL="0" lvl="0" indent="0" algn="l" rtl="0">
              <a:spcBef>
                <a:spcPts val="600"/>
              </a:spcBef>
              <a:spcAft>
                <a:spcPts val="0"/>
              </a:spcAft>
              <a:buNone/>
            </a:pPr>
            <a:r>
              <a:rPr lang="en" sz="2400">
                <a:solidFill>
                  <a:srgbClr val="5B0F00"/>
                </a:solidFill>
                <a:latin typeface="Droid Sans"/>
                <a:ea typeface="Droid Sans"/>
                <a:cs typeface="Droid Sans"/>
                <a:sym typeface="Droid Sans"/>
              </a:rPr>
              <a:t>5.7.4 Benefits</a:t>
            </a:r>
            <a:endParaRPr sz="2400">
              <a:solidFill>
                <a:srgbClr val="5B0F00"/>
              </a:solidFill>
              <a:latin typeface="Droid Sans"/>
              <a:ea typeface="Droid Sans"/>
              <a:cs typeface="Droid Sans"/>
              <a:sym typeface="Droid Sans"/>
            </a:endParaRPr>
          </a:p>
          <a:p>
            <a:pPr marL="0" lvl="0" indent="0" algn="l" rtl="0">
              <a:spcBef>
                <a:spcPts val="600"/>
              </a:spcBef>
              <a:spcAft>
                <a:spcPts val="0"/>
              </a:spcAft>
              <a:buNone/>
            </a:pPr>
            <a:r>
              <a:rPr lang="en" sz="2400">
                <a:solidFill>
                  <a:srgbClr val="5B0F00"/>
                </a:solidFill>
                <a:latin typeface="Droid Sans"/>
                <a:ea typeface="Droid Sans"/>
                <a:cs typeface="Droid Sans"/>
                <a:sym typeface="Droid Sans"/>
              </a:rPr>
              <a:t>5.7.5 Product/Solution overview</a:t>
            </a:r>
            <a:endParaRPr sz="2400">
              <a:solidFill>
                <a:srgbClr val="5B0F00"/>
              </a:solidFill>
              <a:latin typeface="Droid Sans"/>
              <a:ea typeface="Droid Sans"/>
              <a:cs typeface="Droid Sans"/>
              <a:sym typeface="Droid Sans"/>
            </a:endParaRPr>
          </a:p>
          <a:p>
            <a:pPr marL="0" lvl="0" indent="0" algn="l" rtl="0">
              <a:spcBef>
                <a:spcPts val="600"/>
              </a:spcBef>
              <a:spcAft>
                <a:spcPts val="0"/>
              </a:spcAft>
              <a:buNone/>
            </a:pPr>
            <a:r>
              <a:rPr lang="en" sz="2400">
                <a:solidFill>
                  <a:srgbClr val="5B0F00"/>
                </a:solidFill>
                <a:latin typeface="Droid Sans"/>
                <a:ea typeface="Droid Sans"/>
                <a:cs typeface="Droid Sans"/>
                <a:sym typeface="Droid Sans"/>
              </a:rPr>
              <a:t>5.7.6 Product/solution description</a:t>
            </a:r>
            <a:endParaRPr sz="2400">
              <a:solidFill>
                <a:srgbClr val="5B0F00"/>
              </a:solidFill>
              <a:latin typeface="Droid Sans"/>
              <a:ea typeface="Droid Sans"/>
              <a:cs typeface="Droid Sans"/>
              <a:sym typeface="Droid Sans"/>
            </a:endParaRPr>
          </a:p>
          <a:p>
            <a:pPr marL="0" lvl="0" indent="0" algn="l" rtl="0">
              <a:spcBef>
                <a:spcPts val="600"/>
              </a:spcBef>
              <a:spcAft>
                <a:spcPts val="0"/>
              </a:spcAft>
              <a:buNone/>
            </a:pPr>
            <a:r>
              <a:rPr lang="en" sz="2400">
                <a:solidFill>
                  <a:srgbClr val="5B0F00"/>
                </a:solidFill>
                <a:latin typeface="Droid Sans"/>
                <a:ea typeface="Droid Sans"/>
                <a:cs typeface="Droid Sans"/>
                <a:sym typeface="Droid Sans"/>
              </a:rPr>
              <a:t> </a:t>
            </a:r>
            <a:endParaRPr sz="2400">
              <a:latin typeface="Droid Sans"/>
              <a:ea typeface="Droid Sans"/>
              <a:cs typeface="Droid Sans"/>
              <a:sym typeface="Droid Sans"/>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46"/>
          <p:cNvSpPr txBox="1">
            <a:spLocks noGrp="1"/>
          </p:cNvSpPr>
          <p:nvPr>
            <p:ph type="title"/>
          </p:nvPr>
        </p:nvSpPr>
        <p:spPr>
          <a:xfrm>
            <a:off x="457200" y="274645"/>
            <a:ext cx="8229600" cy="689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800">
                <a:solidFill>
                  <a:srgbClr val="660000"/>
                </a:solidFill>
                <a:latin typeface="Droid Sans"/>
                <a:ea typeface="Droid Sans"/>
                <a:cs typeface="Droid Sans"/>
                <a:sym typeface="Droid Sans"/>
              </a:rPr>
              <a:t>5. Cloud offerings</a:t>
            </a:r>
            <a:endParaRPr sz="4800">
              <a:solidFill>
                <a:srgbClr val="660000"/>
              </a:solidFill>
              <a:latin typeface="Droid Sans"/>
              <a:ea typeface="Droid Sans"/>
              <a:cs typeface="Droid Sans"/>
              <a:sym typeface="Droid Sans"/>
            </a:endParaRPr>
          </a:p>
        </p:txBody>
      </p:sp>
      <p:sp>
        <p:nvSpPr>
          <p:cNvPr id="303" name="Google Shape;303;p46"/>
          <p:cNvSpPr txBox="1">
            <a:spLocks noGrp="1"/>
          </p:cNvSpPr>
          <p:nvPr>
            <p:ph type="body" idx="1"/>
          </p:nvPr>
        </p:nvSpPr>
        <p:spPr>
          <a:xfrm>
            <a:off x="80325" y="1315375"/>
            <a:ext cx="8976600" cy="54723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solidFill>
                  <a:srgbClr val="5B0F00"/>
                </a:solidFill>
                <a:latin typeface="Droid Sans"/>
                <a:ea typeface="Droid Sans"/>
                <a:cs typeface="Droid Sans"/>
                <a:sym typeface="Droid Sans"/>
              </a:rPr>
              <a:t>Chapter Summary</a:t>
            </a:r>
            <a:endParaRPr b="1">
              <a:solidFill>
                <a:srgbClr val="5B0F00"/>
              </a:solidFill>
              <a:latin typeface="Droid Sans"/>
              <a:ea typeface="Droid Sans"/>
              <a:cs typeface="Droid Sans"/>
              <a:sym typeface="Droid Sans"/>
            </a:endParaRPr>
          </a:p>
          <a:p>
            <a:pPr marL="457200" lvl="0" indent="-381000" algn="l" rtl="0">
              <a:spcBef>
                <a:spcPts val="600"/>
              </a:spcBef>
              <a:spcAft>
                <a:spcPts val="0"/>
              </a:spcAft>
              <a:buSzPts val="2400"/>
              <a:buFont typeface="Droid Sans"/>
              <a:buChar char="●"/>
            </a:pPr>
            <a:r>
              <a:rPr lang="en" sz="2400">
                <a:solidFill>
                  <a:srgbClr val="000000"/>
                </a:solidFill>
                <a:latin typeface="Droid Sans"/>
                <a:ea typeface="Droid Sans"/>
                <a:cs typeface="Droid Sans"/>
                <a:sym typeface="Droid Sans"/>
              </a:rPr>
              <a:t>Managing data in the connected world poses a challenge for all enterprises.</a:t>
            </a:r>
            <a:endParaRPr sz="2400">
              <a:solidFill>
                <a:srgbClr val="000000"/>
              </a:solidFill>
              <a:latin typeface="Droid Sans"/>
              <a:ea typeface="Droid Sans"/>
              <a:cs typeface="Droid Sans"/>
              <a:sym typeface="Droid Sans"/>
            </a:endParaRPr>
          </a:p>
          <a:p>
            <a:pPr marL="457200" lvl="0" indent="-381000" algn="l" rtl="0">
              <a:spcBef>
                <a:spcPts val="0"/>
              </a:spcBef>
              <a:spcAft>
                <a:spcPts val="0"/>
              </a:spcAft>
              <a:buSzPts val="2400"/>
              <a:buFont typeface="Droid Sans"/>
              <a:buChar char="●"/>
            </a:pPr>
            <a:r>
              <a:rPr lang="en" sz="2400">
                <a:solidFill>
                  <a:srgbClr val="000000"/>
                </a:solidFill>
                <a:latin typeface="Droid Sans"/>
                <a:ea typeface="Droid Sans"/>
                <a:cs typeface="Droid Sans"/>
                <a:sym typeface="Droid Sans"/>
              </a:rPr>
              <a:t>The challenge of storage environment- </a:t>
            </a:r>
            <a:r>
              <a:rPr lang="en" sz="2400" b="1">
                <a:solidFill>
                  <a:srgbClr val="000000"/>
                </a:solidFill>
                <a:latin typeface="Droid Sans"/>
                <a:ea typeface="Droid Sans"/>
                <a:cs typeface="Droid Sans"/>
                <a:sym typeface="Droid Sans"/>
              </a:rPr>
              <a:t>storage</a:t>
            </a:r>
            <a:r>
              <a:rPr lang="en" sz="2400">
                <a:solidFill>
                  <a:srgbClr val="000000"/>
                </a:solidFill>
                <a:latin typeface="Droid Sans"/>
                <a:ea typeface="Droid Sans"/>
                <a:cs typeface="Droid Sans"/>
                <a:sym typeface="Droid Sans"/>
              </a:rPr>
              <a:t>, </a:t>
            </a:r>
            <a:r>
              <a:rPr lang="en" sz="2400" b="1">
                <a:solidFill>
                  <a:srgbClr val="000000"/>
                </a:solidFill>
                <a:latin typeface="Droid Sans"/>
                <a:ea typeface="Droid Sans"/>
                <a:cs typeface="Droid Sans"/>
                <a:sym typeface="Droid Sans"/>
              </a:rPr>
              <a:t>backup</a:t>
            </a:r>
            <a:r>
              <a:rPr lang="en" sz="2400">
                <a:solidFill>
                  <a:srgbClr val="000000"/>
                </a:solidFill>
                <a:latin typeface="Droid Sans"/>
                <a:ea typeface="Droid Sans"/>
                <a:cs typeface="Droid Sans"/>
                <a:sym typeface="Droid Sans"/>
              </a:rPr>
              <a:t> </a:t>
            </a:r>
            <a:r>
              <a:rPr lang="en" sz="2400" b="1">
                <a:solidFill>
                  <a:srgbClr val="000000"/>
                </a:solidFill>
                <a:latin typeface="Droid Sans"/>
                <a:ea typeface="Droid Sans"/>
                <a:cs typeface="Droid Sans"/>
                <a:sym typeface="Droid Sans"/>
              </a:rPr>
              <a:t>and recovery</a:t>
            </a:r>
            <a:r>
              <a:rPr lang="en" sz="2400">
                <a:solidFill>
                  <a:srgbClr val="000000"/>
                </a:solidFill>
                <a:latin typeface="Droid Sans"/>
                <a:ea typeface="Droid Sans"/>
                <a:cs typeface="Droid Sans"/>
                <a:sym typeface="Droid Sans"/>
              </a:rPr>
              <a:t>, </a:t>
            </a:r>
            <a:r>
              <a:rPr lang="en" sz="2400" b="1">
                <a:solidFill>
                  <a:srgbClr val="000000"/>
                </a:solidFill>
                <a:latin typeface="Droid Sans"/>
                <a:ea typeface="Droid Sans"/>
                <a:cs typeface="Droid Sans"/>
                <a:sym typeface="Droid Sans"/>
              </a:rPr>
              <a:t>archiving, expiration</a:t>
            </a:r>
            <a:r>
              <a:rPr lang="en" sz="2400">
                <a:solidFill>
                  <a:srgbClr val="000000"/>
                </a:solidFill>
                <a:latin typeface="Droid Sans"/>
                <a:ea typeface="Droid Sans"/>
                <a:cs typeface="Droid Sans"/>
                <a:sym typeface="Droid Sans"/>
              </a:rPr>
              <a:t>, and storage resource management and exploding. </a:t>
            </a:r>
            <a:endParaRPr sz="2400">
              <a:solidFill>
                <a:srgbClr val="000000"/>
              </a:solidFill>
              <a:latin typeface="Droid Sans"/>
              <a:ea typeface="Droid Sans"/>
              <a:cs typeface="Droid Sans"/>
              <a:sym typeface="Droid Sans"/>
            </a:endParaRPr>
          </a:p>
          <a:p>
            <a:pPr marL="457200" lvl="0" indent="-381000" algn="l" rtl="0">
              <a:spcBef>
                <a:spcPts val="0"/>
              </a:spcBef>
              <a:spcAft>
                <a:spcPts val="0"/>
              </a:spcAft>
              <a:buSzPts val="2400"/>
              <a:buFont typeface="Droid Sans"/>
              <a:buChar char="●"/>
            </a:pPr>
            <a:r>
              <a:rPr lang="en" sz="2400">
                <a:solidFill>
                  <a:srgbClr val="000000"/>
                </a:solidFill>
                <a:latin typeface="Droid Sans"/>
                <a:ea typeface="Droid Sans"/>
                <a:cs typeface="Droid Sans"/>
                <a:sym typeface="Droid Sans"/>
              </a:rPr>
              <a:t>It is not just enhancing storage capacity but managing entire information lifecycle management.</a:t>
            </a:r>
            <a:endParaRPr sz="2400">
              <a:solidFill>
                <a:srgbClr val="000000"/>
              </a:solidFill>
              <a:latin typeface="Droid Sans"/>
              <a:ea typeface="Droid Sans"/>
              <a:cs typeface="Droid Sans"/>
              <a:sym typeface="Droid Sans"/>
            </a:endParaRPr>
          </a:p>
        </p:txBody>
      </p:sp>
      <p:pic>
        <p:nvPicPr>
          <p:cNvPr id="304" name="Google Shape;304;p46">
            <a:hlinkClick r:id="rId3"/>
          </p:cNvPr>
          <p:cNvPicPr preferRelativeResize="0"/>
          <p:nvPr/>
        </p:nvPicPr>
        <p:blipFill>
          <a:blip r:embed="rId4">
            <a:alphaModFix/>
          </a:blip>
          <a:stretch>
            <a:fillRect/>
          </a:stretch>
        </p:blipFill>
        <p:spPr>
          <a:xfrm>
            <a:off x="991350" y="4588725"/>
            <a:ext cx="7315200" cy="219894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1"/>
        <p:cNvGrpSpPr/>
        <p:nvPr/>
      </p:nvGrpSpPr>
      <p:grpSpPr>
        <a:xfrm>
          <a:off x="0" y="0"/>
          <a:ext cx="0" cy="0"/>
          <a:chOff x="0" y="0"/>
          <a:chExt cx="0" cy="0"/>
        </a:xfrm>
      </p:grpSpPr>
      <p:sp>
        <p:nvSpPr>
          <p:cNvPr id="52" name="Google Shape;52;p11"/>
          <p:cNvSpPr txBox="1">
            <a:spLocks noGrp="1"/>
          </p:cNvSpPr>
          <p:nvPr>
            <p:ph type="title"/>
          </p:nvPr>
        </p:nvSpPr>
        <p:spPr>
          <a:xfrm>
            <a:off x="457200" y="274646"/>
            <a:ext cx="8229600" cy="79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800">
                <a:solidFill>
                  <a:srgbClr val="660000"/>
                </a:solidFill>
              </a:rPr>
              <a:t>5. Cloud offerings</a:t>
            </a:r>
            <a:endParaRPr sz="4800">
              <a:solidFill>
                <a:srgbClr val="660000"/>
              </a:solidFill>
            </a:endParaRPr>
          </a:p>
        </p:txBody>
      </p:sp>
      <p:sp>
        <p:nvSpPr>
          <p:cNvPr id="53" name="Google Shape;53;p11"/>
          <p:cNvSpPr txBox="1">
            <a:spLocks noGrp="1"/>
          </p:cNvSpPr>
          <p:nvPr>
            <p:ph type="body" idx="1"/>
          </p:nvPr>
        </p:nvSpPr>
        <p:spPr>
          <a:xfrm>
            <a:off x="50200" y="903700"/>
            <a:ext cx="9026700" cy="59043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solidFill>
                  <a:srgbClr val="5B0F00"/>
                </a:solidFill>
              </a:rPr>
              <a:t>5.1 Introduction</a:t>
            </a:r>
            <a:endParaRPr b="1">
              <a:solidFill>
                <a:srgbClr val="5B0F00"/>
              </a:solidFill>
            </a:endParaRPr>
          </a:p>
          <a:p>
            <a:pPr marL="457200" lvl="0" indent="-381000" algn="just" rtl="0">
              <a:spcBef>
                <a:spcPts val="600"/>
              </a:spcBef>
              <a:spcAft>
                <a:spcPts val="0"/>
              </a:spcAft>
              <a:buSzPts val="2400"/>
              <a:buFont typeface="Droid Sans"/>
              <a:buChar char="●"/>
            </a:pPr>
            <a:r>
              <a:rPr lang="en" sz="2400">
                <a:solidFill>
                  <a:srgbClr val="000000"/>
                </a:solidFill>
                <a:latin typeface="Droid Sans"/>
                <a:ea typeface="Droid Sans"/>
                <a:cs typeface="Droid Sans"/>
                <a:sym typeface="Droid Sans"/>
              </a:rPr>
              <a:t>Information is pouring in </a:t>
            </a:r>
            <a:r>
              <a:rPr lang="en" sz="2400" b="1">
                <a:solidFill>
                  <a:srgbClr val="660000"/>
                </a:solidFill>
                <a:latin typeface="Droid Sans"/>
                <a:ea typeface="Droid Sans"/>
                <a:cs typeface="Droid Sans"/>
                <a:sym typeface="Droid Sans"/>
              </a:rPr>
              <a:t>faster</a:t>
            </a:r>
            <a:r>
              <a:rPr lang="en" sz="2400">
                <a:solidFill>
                  <a:srgbClr val="000000"/>
                </a:solidFill>
                <a:latin typeface="Droid Sans"/>
                <a:ea typeface="Droid Sans"/>
                <a:cs typeface="Droid Sans"/>
                <a:sym typeface="Droid Sans"/>
              </a:rPr>
              <a:t> than we can make sense of it. It is being authored by billions of people  and flowing from a trillion intelligent devices, sensors and instrumented objects.</a:t>
            </a:r>
            <a:endParaRPr sz="2400">
              <a:solidFill>
                <a:srgbClr val="000000"/>
              </a:solidFill>
              <a:latin typeface="Droid Sans"/>
              <a:ea typeface="Droid Sans"/>
              <a:cs typeface="Droid Sans"/>
              <a:sym typeface="Droid Sans"/>
            </a:endParaRPr>
          </a:p>
          <a:p>
            <a:pPr marL="457200" lvl="0" indent="-381000" algn="just" rtl="0">
              <a:spcBef>
                <a:spcPts val="0"/>
              </a:spcBef>
              <a:spcAft>
                <a:spcPts val="0"/>
              </a:spcAft>
              <a:buClr>
                <a:srgbClr val="000000"/>
              </a:buClr>
              <a:buSzPts val="2400"/>
              <a:buFont typeface="Droid Sans"/>
              <a:buChar char="●"/>
            </a:pPr>
            <a:r>
              <a:rPr lang="en" sz="2400">
                <a:solidFill>
                  <a:srgbClr val="000000"/>
                </a:solidFill>
                <a:latin typeface="Droid Sans"/>
                <a:ea typeface="Droid Sans"/>
                <a:cs typeface="Droid Sans"/>
                <a:sym typeface="Droid Sans"/>
              </a:rPr>
              <a:t>With 80% percent of new data growth existing as </a:t>
            </a:r>
            <a:r>
              <a:rPr lang="en" sz="2400" b="1">
                <a:solidFill>
                  <a:srgbClr val="660000"/>
                </a:solidFill>
                <a:latin typeface="Droid Sans"/>
                <a:ea typeface="Droid Sans"/>
                <a:cs typeface="Droid Sans"/>
                <a:sym typeface="Droid Sans"/>
              </a:rPr>
              <a:t>unstructured </a:t>
            </a:r>
            <a:r>
              <a:rPr lang="en" sz="2400">
                <a:solidFill>
                  <a:srgbClr val="000000"/>
                </a:solidFill>
                <a:latin typeface="Droid Sans"/>
                <a:ea typeface="Droid Sans"/>
                <a:cs typeface="Droid Sans"/>
                <a:sym typeface="Droid Sans"/>
              </a:rPr>
              <a:t>content from music files, to 3D images, to medical records, to e-mail keystrokes and more, the challenge is trying to pull it all together and make it useful.</a:t>
            </a:r>
            <a:endParaRPr sz="2400">
              <a:solidFill>
                <a:srgbClr val="000000"/>
              </a:solidFill>
              <a:latin typeface="Droid Sans"/>
              <a:ea typeface="Droid Sans"/>
              <a:cs typeface="Droid Sans"/>
              <a:sym typeface="Droid Sans"/>
            </a:endParaRPr>
          </a:p>
          <a:p>
            <a:pPr marL="0" lvl="0" indent="0" algn="just" rtl="0">
              <a:spcBef>
                <a:spcPts val="600"/>
              </a:spcBef>
              <a:spcAft>
                <a:spcPts val="0"/>
              </a:spcAft>
              <a:buNone/>
            </a:pPr>
            <a:endParaRPr sz="1800">
              <a:solidFill>
                <a:srgbClr val="000000"/>
              </a:solidFill>
              <a:latin typeface="Droid Sans"/>
              <a:ea typeface="Droid Sans"/>
              <a:cs typeface="Droid Sans"/>
              <a:sym typeface="Droid Sans"/>
            </a:endParaRPr>
          </a:p>
          <a:p>
            <a:pPr marL="0" lvl="0" indent="0" algn="l" rtl="0">
              <a:spcBef>
                <a:spcPts val="600"/>
              </a:spcBef>
              <a:spcAft>
                <a:spcPts val="0"/>
              </a:spcAft>
              <a:buNone/>
            </a:pPr>
            <a:r>
              <a:rPr lang="en"/>
              <a:t> </a:t>
            </a:r>
            <a:endParaRPr/>
          </a:p>
          <a:p>
            <a:pPr marL="0" lvl="0" indent="0" algn="l" rtl="0">
              <a:spcBef>
                <a:spcPts val="600"/>
              </a:spcBef>
              <a:spcAft>
                <a:spcPts val="0"/>
              </a:spcAft>
              <a:buNone/>
            </a:pPr>
            <a:endParaRPr/>
          </a:p>
        </p:txBody>
      </p:sp>
      <p:pic>
        <p:nvPicPr>
          <p:cNvPr id="54" name="Google Shape;54;p11">
            <a:hlinkClick r:id="rId3"/>
          </p:cNvPr>
          <p:cNvPicPr preferRelativeResize="0"/>
          <p:nvPr/>
        </p:nvPicPr>
        <p:blipFill>
          <a:blip r:embed="rId4">
            <a:alphaModFix/>
          </a:blip>
          <a:stretch>
            <a:fillRect/>
          </a:stretch>
        </p:blipFill>
        <p:spPr>
          <a:xfrm>
            <a:off x="1897750" y="4508400"/>
            <a:ext cx="5000424" cy="229965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Google Shape;309;p47"/>
          <p:cNvSpPr txBox="1">
            <a:spLocks noGrp="1"/>
          </p:cNvSpPr>
          <p:nvPr>
            <p:ph type="title"/>
          </p:nvPr>
        </p:nvSpPr>
        <p:spPr>
          <a:xfrm>
            <a:off x="457200" y="274638"/>
            <a:ext cx="8229600" cy="1143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Thanks to -</a:t>
            </a:r>
            <a:endParaRPr/>
          </a:p>
        </p:txBody>
      </p:sp>
      <p:sp>
        <p:nvSpPr>
          <p:cNvPr id="310" name="Google Shape;310;p47"/>
          <p:cNvSpPr txBox="1">
            <a:spLocks noGrp="1"/>
          </p:cNvSpPr>
          <p:nvPr>
            <p:ph type="body" idx="1"/>
          </p:nvPr>
        </p:nvSpPr>
        <p:spPr>
          <a:xfrm>
            <a:off x="99800" y="1600200"/>
            <a:ext cx="8896800" cy="49677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Clr>
                <a:schemeClr val="dk1"/>
              </a:buClr>
              <a:buSzPts val="1100"/>
              <a:buFont typeface="Arial"/>
              <a:buNone/>
            </a:pPr>
            <a:r>
              <a:rPr lang="en"/>
              <a:t>1) Dr. Kumar Saurabh</a:t>
            </a:r>
            <a:endParaRPr/>
          </a:p>
          <a:p>
            <a:pPr marL="0" lvl="0" indent="0" algn="l" rtl="0">
              <a:spcBef>
                <a:spcPts val="600"/>
              </a:spcBef>
              <a:spcAft>
                <a:spcPts val="0"/>
              </a:spcAft>
              <a:buClr>
                <a:schemeClr val="dk1"/>
              </a:buClr>
              <a:buSzPts val="1100"/>
              <a:buFont typeface="Arial"/>
              <a:buNone/>
            </a:pPr>
            <a:r>
              <a:rPr lang="en"/>
              <a:t>2) </a:t>
            </a:r>
            <a:r>
              <a:rPr lang="en" sz="2400" u="sng">
                <a:solidFill>
                  <a:schemeClr val="hlink"/>
                </a:solidFill>
                <a:hlinkClick r:id="rId3"/>
              </a:rPr>
              <a:t>http://cloudcomputing4postgraduates.blogspot.in/</a:t>
            </a:r>
            <a:endParaRPr sz="2400"/>
          </a:p>
          <a:p>
            <a:pPr marL="0" lvl="0" indent="0" algn="l" rtl="0">
              <a:spcBef>
                <a:spcPts val="600"/>
              </a:spcBef>
              <a:spcAft>
                <a:spcPts val="0"/>
              </a:spcAft>
              <a:buNone/>
            </a:pPr>
            <a:r>
              <a:rPr lang="en" sz="2400"/>
              <a:t>3) Google Images </a:t>
            </a:r>
            <a:endParaRPr sz="2400"/>
          </a:p>
          <a:p>
            <a:pPr marL="0" lvl="0" indent="0" algn="l" rtl="0">
              <a:spcBef>
                <a:spcPts val="600"/>
              </a:spcBef>
              <a:spcAft>
                <a:spcPts val="0"/>
              </a:spcAft>
              <a:buNone/>
            </a:pPr>
            <a:endParaRPr sz="2400"/>
          </a:p>
          <a:p>
            <a:pPr marL="0" lvl="0" indent="0" algn="l" rtl="0">
              <a:spcBef>
                <a:spcPts val="600"/>
              </a:spcBef>
              <a:spcAft>
                <a:spcPts val="0"/>
              </a:spcAft>
              <a:buClr>
                <a:schemeClr val="dk1"/>
              </a:buClr>
              <a:buSzPts val="1100"/>
              <a:buFont typeface="Arial"/>
              <a:buNone/>
            </a:pPr>
            <a:endParaRPr sz="2400"/>
          </a:p>
          <a:p>
            <a:pPr marL="0" lvl="0" indent="0" algn="l" rtl="0">
              <a:spcBef>
                <a:spcPts val="600"/>
              </a:spcBef>
              <a:spcAft>
                <a:spcPts val="0"/>
              </a:spcAft>
              <a:buNone/>
            </a:pPr>
            <a:endParaRPr/>
          </a:p>
        </p:txBody>
      </p:sp>
      <p:pic>
        <p:nvPicPr>
          <p:cNvPr id="311" name="Google Shape;311;p47"/>
          <p:cNvPicPr preferRelativeResize="0"/>
          <p:nvPr/>
        </p:nvPicPr>
        <p:blipFill>
          <a:blip r:embed="rId4">
            <a:alphaModFix/>
          </a:blip>
          <a:stretch>
            <a:fillRect/>
          </a:stretch>
        </p:blipFill>
        <p:spPr>
          <a:xfrm>
            <a:off x="3236525" y="3150975"/>
            <a:ext cx="5303900" cy="33505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12"/>
          <p:cNvSpPr txBox="1">
            <a:spLocks noGrp="1"/>
          </p:cNvSpPr>
          <p:nvPr>
            <p:ph type="title"/>
          </p:nvPr>
        </p:nvSpPr>
        <p:spPr>
          <a:xfrm>
            <a:off x="457200" y="140575"/>
            <a:ext cx="8229600" cy="712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800">
                <a:solidFill>
                  <a:srgbClr val="660000"/>
                </a:solidFill>
              </a:rPr>
              <a:t>5. Cloud offerings</a:t>
            </a:r>
            <a:endParaRPr sz="4800">
              <a:solidFill>
                <a:srgbClr val="660000"/>
              </a:solidFill>
            </a:endParaRPr>
          </a:p>
        </p:txBody>
      </p:sp>
      <p:sp>
        <p:nvSpPr>
          <p:cNvPr id="60" name="Google Shape;60;p12"/>
          <p:cNvSpPr txBox="1">
            <a:spLocks noGrp="1"/>
          </p:cNvSpPr>
          <p:nvPr>
            <p:ph type="body" idx="1"/>
          </p:nvPr>
        </p:nvSpPr>
        <p:spPr>
          <a:xfrm>
            <a:off x="100400" y="933825"/>
            <a:ext cx="8966700" cy="59241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solidFill>
                  <a:srgbClr val="5B0F00"/>
                </a:solidFill>
              </a:rPr>
              <a:t>5.1 Introduction</a:t>
            </a:r>
            <a:endParaRPr b="1">
              <a:solidFill>
                <a:srgbClr val="5B0F00"/>
              </a:solidFill>
            </a:endParaRPr>
          </a:p>
          <a:p>
            <a:pPr marL="457200" lvl="0" indent="-381000" algn="just" rtl="0">
              <a:spcBef>
                <a:spcPts val="600"/>
              </a:spcBef>
              <a:spcAft>
                <a:spcPts val="0"/>
              </a:spcAft>
              <a:buClr>
                <a:srgbClr val="000000"/>
              </a:buClr>
              <a:buSzPts val="2400"/>
              <a:buFont typeface="Droid Sans"/>
              <a:buChar char="●"/>
            </a:pPr>
            <a:r>
              <a:rPr lang="en" sz="2400">
                <a:solidFill>
                  <a:srgbClr val="000000"/>
                </a:solidFill>
                <a:latin typeface="Droid Sans"/>
                <a:ea typeface="Droid Sans"/>
                <a:cs typeface="Droid Sans"/>
                <a:sym typeface="Droid Sans"/>
              </a:rPr>
              <a:t>Until now, organizations could not fully or quickly synthesize and interpret all the information out there- they had make decisions based largely on instinct.  </a:t>
            </a:r>
            <a:endParaRPr sz="2400">
              <a:solidFill>
                <a:srgbClr val="000000"/>
              </a:solidFill>
              <a:latin typeface="Droid Sans"/>
              <a:ea typeface="Droid Sans"/>
              <a:cs typeface="Droid Sans"/>
              <a:sym typeface="Droid Sans"/>
            </a:endParaRPr>
          </a:p>
          <a:p>
            <a:pPr marL="457200" lvl="0" indent="-381000" algn="just" rtl="0">
              <a:spcBef>
                <a:spcPts val="0"/>
              </a:spcBef>
              <a:spcAft>
                <a:spcPts val="0"/>
              </a:spcAft>
              <a:buClr>
                <a:srgbClr val="000000"/>
              </a:buClr>
              <a:buSzPts val="2400"/>
              <a:buFont typeface="Droid Sans"/>
              <a:buChar char="●"/>
            </a:pPr>
            <a:r>
              <a:rPr lang="en" sz="2400">
                <a:solidFill>
                  <a:srgbClr val="000000"/>
                </a:solidFill>
                <a:latin typeface="Droid Sans"/>
                <a:ea typeface="Droid Sans"/>
                <a:cs typeface="Droid Sans"/>
                <a:sym typeface="Droid Sans"/>
              </a:rPr>
              <a:t>But now, there is </a:t>
            </a:r>
            <a:r>
              <a:rPr lang="en" sz="2400" b="1">
                <a:solidFill>
                  <a:srgbClr val="660000"/>
                </a:solidFill>
                <a:latin typeface="Droid Sans"/>
                <a:ea typeface="Droid Sans"/>
                <a:cs typeface="Droid Sans"/>
                <a:sym typeface="Droid Sans"/>
              </a:rPr>
              <a:t>software </a:t>
            </a:r>
            <a:r>
              <a:rPr lang="en" sz="2400">
                <a:solidFill>
                  <a:srgbClr val="000000"/>
                </a:solidFill>
                <a:latin typeface="Droid Sans"/>
                <a:ea typeface="Droid Sans"/>
                <a:cs typeface="Droid Sans"/>
                <a:sym typeface="Droid Sans"/>
              </a:rPr>
              <a:t>that can capture organize and process all the data scattered throughout an organization, and turn into actual intelligence. This enables organizations to make </a:t>
            </a:r>
            <a:r>
              <a:rPr lang="en" sz="2400" b="1">
                <a:solidFill>
                  <a:srgbClr val="660000"/>
                </a:solidFill>
                <a:latin typeface="Droid Sans"/>
                <a:ea typeface="Droid Sans"/>
                <a:cs typeface="Droid Sans"/>
                <a:sym typeface="Droid Sans"/>
              </a:rPr>
              <a:t>better business decisions.</a:t>
            </a:r>
            <a:endParaRPr sz="2400" b="1">
              <a:solidFill>
                <a:srgbClr val="660000"/>
              </a:solidFill>
              <a:latin typeface="Droid Sans"/>
              <a:ea typeface="Droid Sans"/>
              <a:cs typeface="Droid Sans"/>
              <a:sym typeface="Droid Sans"/>
            </a:endParaRPr>
          </a:p>
          <a:p>
            <a:pPr marL="0" lvl="0" indent="0" algn="just" rtl="0">
              <a:spcBef>
                <a:spcPts val="600"/>
              </a:spcBef>
              <a:spcAft>
                <a:spcPts val="0"/>
              </a:spcAft>
              <a:buNone/>
            </a:pPr>
            <a:endParaRPr sz="1800">
              <a:solidFill>
                <a:srgbClr val="000000"/>
              </a:solidFill>
              <a:latin typeface="Droid Sans"/>
              <a:ea typeface="Droid Sans"/>
              <a:cs typeface="Droid Sans"/>
              <a:sym typeface="Droid Sans"/>
            </a:endParaRPr>
          </a:p>
          <a:p>
            <a:pPr marL="0" lvl="0" indent="0" algn="just" rtl="0">
              <a:spcBef>
                <a:spcPts val="600"/>
              </a:spcBef>
              <a:spcAft>
                <a:spcPts val="0"/>
              </a:spcAft>
              <a:buNone/>
            </a:pPr>
            <a:endParaRPr sz="1800">
              <a:solidFill>
                <a:srgbClr val="000000"/>
              </a:solidFill>
              <a:latin typeface="Droid Sans"/>
              <a:ea typeface="Droid Sans"/>
              <a:cs typeface="Droid Sans"/>
              <a:sym typeface="Droid Sans"/>
            </a:endParaRPr>
          </a:p>
          <a:p>
            <a:pPr marL="0" lvl="0" indent="0" algn="l" rtl="0">
              <a:spcBef>
                <a:spcPts val="600"/>
              </a:spcBef>
              <a:spcAft>
                <a:spcPts val="0"/>
              </a:spcAft>
              <a:buNone/>
            </a:pPr>
            <a:r>
              <a:rPr lang="en"/>
              <a:t> </a:t>
            </a:r>
            <a:endParaRPr/>
          </a:p>
          <a:p>
            <a:pPr marL="0" lvl="0" indent="0" algn="l" rtl="0">
              <a:spcBef>
                <a:spcPts val="600"/>
              </a:spcBef>
              <a:spcAft>
                <a:spcPts val="0"/>
              </a:spcAft>
              <a:buNone/>
            </a:pPr>
            <a:endParaRPr/>
          </a:p>
        </p:txBody>
      </p:sp>
      <p:pic>
        <p:nvPicPr>
          <p:cNvPr id="61" name="Google Shape;61;p12">
            <a:hlinkClick r:id="rId3"/>
          </p:cNvPr>
          <p:cNvPicPr preferRelativeResize="0"/>
          <p:nvPr/>
        </p:nvPicPr>
        <p:blipFill>
          <a:blip r:embed="rId4">
            <a:alphaModFix/>
          </a:blip>
          <a:stretch>
            <a:fillRect/>
          </a:stretch>
        </p:blipFill>
        <p:spPr>
          <a:xfrm>
            <a:off x="1285225" y="4124725"/>
            <a:ext cx="6305550" cy="27332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3"/>
          <p:cNvSpPr txBox="1">
            <a:spLocks noGrp="1"/>
          </p:cNvSpPr>
          <p:nvPr>
            <p:ph type="title"/>
          </p:nvPr>
        </p:nvSpPr>
        <p:spPr>
          <a:xfrm>
            <a:off x="457200" y="110450"/>
            <a:ext cx="8229600" cy="552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800">
                <a:solidFill>
                  <a:srgbClr val="660000"/>
                </a:solidFill>
                <a:latin typeface="Droid Sans"/>
                <a:ea typeface="Droid Sans"/>
                <a:cs typeface="Droid Sans"/>
                <a:sym typeface="Droid Sans"/>
              </a:rPr>
              <a:t>5. Cloud offerings</a:t>
            </a:r>
            <a:endParaRPr sz="4800">
              <a:solidFill>
                <a:srgbClr val="660000"/>
              </a:solidFill>
              <a:latin typeface="Droid Sans"/>
              <a:ea typeface="Droid Sans"/>
              <a:cs typeface="Droid Sans"/>
              <a:sym typeface="Droid Sans"/>
            </a:endParaRPr>
          </a:p>
        </p:txBody>
      </p:sp>
      <p:sp>
        <p:nvSpPr>
          <p:cNvPr id="67" name="Google Shape;67;p13"/>
          <p:cNvSpPr txBox="1">
            <a:spLocks noGrp="1"/>
          </p:cNvSpPr>
          <p:nvPr>
            <p:ph type="body" idx="1"/>
          </p:nvPr>
        </p:nvSpPr>
        <p:spPr>
          <a:xfrm>
            <a:off x="80325" y="773150"/>
            <a:ext cx="8996700" cy="60849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2400" b="1">
                <a:solidFill>
                  <a:srgbClr val="660000"/>
                </a:solidFill>
                <a:latin typeface="Droid Sans"/>
                <a:ea typeface="Droid Sans"/>
                <a:cs typeface="Droid Sans"/>
                <a:sym typeface="Droid Sans"/>
              </a:rPr>
              <a:t>5.2 Information Storage, Retrieval, archive and protection</a:t>
            </a:r>
            <a:endParaRPr sz="2400">
              <a:latin typeface="Droid Sans"/>
              <a:ea typeface="Droid Sans"/>
              <a:cs typeface="Droid Sans"/>
              <a:sym typeface="Droid Sans"/>
            </a:endParaRPr>
          </a:p>
          <a:p>
            <a:pPr marL="457200" lvl="0" indent="-381000" algn="just" rtl="0">
              <a:spcBef>
                <a:spcPts val="600"/>
              </a:spcBef>
              <a:spcAft>
                <a:spcPts val="0"/>
              </a:spcAft>
              <a:buSzPts val="2400"/>
              <a:buFont typeface="Droid Sans"/>
              <a:buChar char="●"/>
            </a:pPr>
            <a:r>
              <a:rPr lang="en" sz="2400">
                <a:latin typeface="Droid Sans"/>
                <a:ea typeface="Droid Sans"/>
                <a:cs typeface="Droid Sans"/>
                <a:sym typeface="Droid Sans"/>
              </a:rPr>
              <a:t>Organization process, manage, move, protect and archive various business data according to unique characteristics such as age, usage, patterns, compliance and archiving policies, security and disaster protection rules and values.</a:t>
            </a:r>
            <a:endParaRPr sz="2400">
              <a:latin typeface="Droid Sans"/>
              <a:ea typeface="Droid Sans"/>
              <a:cs typeface="Droid Sans"/>
              <a:sym typeface="Droid Sans"/>
            </a:endParaRPr>
          </a:p>
          <a:p>
            <a:pPr marL="457200" lvl="0" indent="-381000" algn="just" rtl="0">
              <a:spcBef>
                <a:spcPts val="0"/>
              </a:spcBef>
              <a:spcAft>
                <a:spcPts val="0"/>
              </a:spcAft>
              <a:buSzPts val="2400"/>
              <a:buFont typeface="Droid Sans"/>
              <a:buChar char="●"/>
            </a:pPr>
            <a:r>
              <a:rPr lang="en" sz="2400">
                <a:latin typeface="Droid Sans"/>
                <a:ea typeface="Droid Sans"/>
                <a:cs typeface="Droid Sans"/>
                <a:sym typeface="Droid Sans"/>
              </a:rPr>
              <a:t>I</a:t>
            </a:r>
            <a:r>
              <a:rPr lang="en" sz="2400" b="1">
                <a:latin typeface="Droid Sans"/>
                <a:ea typeface="Droid Sans"/>
                <a:cs typeface="Droid Sans"/>
                <a:sym typeface="Droid Sans"/>
              </a:rPr>
              <a:t>nformation LifeCycle Management (ILM)</a:t>
            </a:r>
            <a:r>
              <a:rPr lang="en" sz="2400">
                <a:latin typeface="Droid Sans"/>
                <a:ea typeface="Droid Sans"/>
                <a:cs typeface="Droid Sans"/>
                <a:sym typeface="Droid Sans"/>
              </a:rPr>
              <a:t> is a growing concern and practice.  </a:t>
            </a:r>
            <a:endParaRPr sz="2400">
              <a:latin typeface="Droid Sans"/>
              <a:ea typeface="Droid Sans"/>
              <a:cs typeface="Droid Sans"/>
              <a:sym typeface="Droid Sans"/>
            </a:endParaRPr>
          </a:p>
          <a:p>
            <a:pPr marL="0" lvl="0" indent="0" algn="l" rtl="0">
              <a:spcBef>
                <a:spcPts val="600"/>
              </a:spcBef>
              <a:spcAft>
                <a:spcPts val="0"/>
              </a:spcAft>
              <a:buNone/>
            </a:pPr>
            <a:endParaRPr sz="2400" b="1">
              <a:solidFill>
                <a:srgbClr val="5B0F00"/>
              </a:solidFill>
              <a:latin typeface="Droid Sans"/>
              <a:ea typeface="Droid Sans"/>
              <a:cs typeface="Droid Sans"/>
              <a:sym typeface="Droid Sans"/>
            </a:endParaRPr>
          </a:p>
          <a:p>
            <a:pPr marL="0" lvl="0" indent="0" algn="l" rtl="0">
              <a:spcBef>
                <a:spcPts val="600"/>
              </a:spcBef>
              <a:spcAft>
                <a:spcPts val="0"/>
              </a:spcAft>
              <a:buNone/>
            </a:pPr>
            <a:endParaRPr b="1">
              <a:latin typeface="Droid Sans"/>
              <a:ea typeface="Droid Sans"/>
              <a:cs typeface="Droid Sans"/>
              <a:sym typeface="Droid Sans"/>
            </a:endParaRPr>
          </a:p>
        </p:txBody>
      </p:sp>
      <p:pic>
        <p:nvPicPr>
          <p:cNvPr id="68" name="Google Shape;68;p13">
            <a:hlinkClick r:id="rId3"/>
          </p:cNvPr>
          <p:cNvPicPr preferRelativeResize="0"/>
          <p:nvPr/>
        </p:nvPicPr>
        <p:blipFill>
          <a:blip r:embed="rId4">
            <a:alphaModFix/>
          </a:blip>
          <a:stretch>
            <a:fillRect/>
          </a:stretch>
        </p:blipFill>
        <p:spPr>
          <a:xfrm>
            <a:off x="5232675" y="3890925"/>
            <a:ext cx="3454126" cy="2590575"/>
          </a:xfrm>
          <a:prstGeom prst="rect">
            <a:avLst/>
          </a:prstGeom>
          <a:noFill/>
          <a:ln>
            <a:noFill/>
          </a:ln>
        </p:spPr>
      </p:pic>
      <p:pic>
        <p:nvPicPr>
          <p:cNvPr id="69" name="Google Shape;69;p13">
            <a:hlinkClick r:id="rId5"/>
          </p:cNvPr>
          <p:cNvPicPr preferRelativeResize="0"/>
          <p:nvPr/>
        </p:nvPicPr>
        <p:blipFill>
          <a:blip r:embed="rId6">
            <a:alphaModFix/>
          </a:blip>
          <a:stretch>
            <a:fillRect/>
          </a:stretch>
        </p:blipFill>
        <p:spPr>
          <a:xfrm>
            <a:off x="457200" y="3742125"/>
            <a:ext cx="4472925" cy="30004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Google Shape;74;p14"/>
          <p:cNvSpPr txBox="1">
            <a:spLocks noGrp="1"/>
          </p:cNvSpPr>
          <p:nvPr>
            <p:ph type="title"/>
          </p:nvPr>
        </p:nvSpPr>
        <p:spPr>
          <a:xfrm>
            <a:off x="457200" y="274638"/>
            <a:ext cx="8229600" cy="1143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800">
                <a:solidFill>
                  <a:srgbClr val="660000"/>
                </a:solidFill>
                <a:latin typeface="Droid Sans"/>
                <a:ea typeface="Droid Sans"/>
                <a:cs typeface="Droid Sans"/>
                <a:sym typeface="Droid Sans"/>
              </a:rPr>
              <a:t>5. Cloud offerings</a:t>
            </a:r>
            <a:endParaRPr sz="4800">
              <a:solidFill>
                <a:srgbClr val="660000"/>
              </a:solidFill>
              <a:latin typeface="Droid Sans"/>
              <a:ea typeface="Droid Sans"/>
              <a:cs typeface="Droid Sans"/>
              <a:sym typeface="Droid Sans"/>
            </a:endParaRPr>
          </a:p>
        </p:txBody>
      </p:sp>
      <p:sp>
        <p:nvSpPr>
          <p:cNvPr id="75" name="Google Shape;75;p14"/>
          <p:cNvSpPr txBox="1">
            <a:spLocks noGrp="1"/>
          </p:cNvSpPr>
          <p:nvPr>
            <p:ph type="body" idx="1"/>
          </p:nvPr>
        </p:nvSpPr>
        <p:spPr>
          <a:xfrm>
            <a:off x="90375" y="1600200"/>
            <a:ext cx="8976600" cy="49677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2400" b="1">
                <a:solidFill>
                  <a:srgbClr val="660000"/>
                </a:solidFill>
                <a:latin typeface="Droid Sans"/>
                <a:ea typeface="Droid Sans"/>
                <a:cs typeface="Droid Sans"/>
                <a:sym typeface="Droid Sans"/>
              </a:rPr>
              <a:t>5.2  ILM Objectives</a:t>
            </a:r>
            <a:endParaRPr sz="2400">
              <a:latin typeface="Droid Sans"/>
              <a:ea typeface="Droid Sans"/>
              <a:cs typeface="Droid Sans"/>
              <a:sym typeface="Droid Sans"/>
            </a:endParaRPr>
          </a:p>
          <a:p>
            <a:pPr marL="457200" lvl="0" indent="-381000" algn="l" rtl="0">
              <a:spcBef>
                <a:spcPts val="600"/>
              </a:spcBef>
              <a:spcAft>
                <a:spcPts val="0"/>
              </a:spcAft>
              <a:buSzPts val="2400"/>
              <a:buFont typeface="Droid Sans"/>
              <a:buChar char="●"/>
            </a:pPr>
            <a:r>
              <a:rPr lang="en" sz="2400">
                <a:latin typeface="Droid Sans"/>
                <a:ea typeface="Droid Sans"/>
                <a:cs typeface="Droid Sans"/>
                <a:sym typeface="Droid Sans"/>
              </a:rPr>
              <a:t>Cost reductions</a:t>
            </a:r>
            <a:endParaRPr sz="2400">
              <a:latin typeface="Droid Sans"/>
              <a:ea typeface="Droid Sans"/>
              <a:cs typeface="Droid Sans"/>
              <a:sym typeface="Droid Sans"/>
            </a:endParaRPr>
          </a:p>
          <a:p>
            <a:pPr marL="914400" lvl="1" indent="-342900" algn="l" rtl="0">
              <a:spcBef>
                <a:spcPts val="0"/>
              </a:spcBef>
              <a:spcAft>
                <a:spcPts val="0"/>
              </a:spcAft>
              <a:buSzPts val="1800"/>
              <a:buFont typeface="Droid Sans"/>
              <a:buChar char="○"/>
            </a:pPr>
            <a:r>
              <a:rPr lang="en" sz="1800">
                <a:latin typeface="Droid Sans"/>
                <a:ea typeface="Droid Sans"/>
                <a:cs typeface="Droid Sans"/>
                <a:sym typeface="Droid Sans"/>
              </a:rPr>
              <a:t>Controlling demand for storage </a:t>
            </a:r>
            <a:endParaRPr sz="1800">
              <a:latin typeface="Droid Sans"/>
              <a:ea typeface="Droid Sans"/>
              <a:cs typeface="Droid Sans"/>
              <a:sym typeface="Droid Sans"/>
            </a:endParaRPr>
          </a:p>
          <a:p>
            <a:pPr marL="457200" lvl="0" indent="-381000" algn="l" rtl="0">
              <a:spcBef>
                <a:spcPts val="0"/>
              </a:spcBef>
              <a:spcAft>
                <a:spcPts val="0"/>
              </a:spcAft>
              <a:buSzPts val="2400"/>
              <a:buFont typeface="Droid Sans"/>
              <a:buChar char="●"/>
            </a:pPr>
            <a:r>
              <a:rPr lang="en" sz="2400">
                <a:latin typeface="Droid Sans"/>
                <a:ea typeface="Droid Sans"/>
                <a:cs typeface="Droid Sans"/>
                <a:sym typeface="Droid Sans"/>
              </a:rPr>
              <a:t>Better system performance and personal productivity</a:t>
            </a:r>
            <a:endParaRPr sz="2400">
              <a:latin typeface="Droid Sans"/>
              <a:ea typeface="Droid Sans"/>
              <a:cs typeface="Droid Sans"/>
              <a:sym typeface="Droid Sans"/>
            </a:endParaRPr>
          </a:p>
          <a:p>
            <a:pPr marL="914400" lvl="1" indent="-342900" algn="l" rtl="0">
              <a:spcBef>
                <a:spcPts val="0"/>
              </a:spcBef>
              <a:spcAft>
                <a:spcPts val="0"/>
              </a:spcAft>
              <a:buSzPts val="1800"/>
              <a:buFont typeface="Droid Sans"/>
              <a:buChar char="○"/>
            </a:pPr>
            <a:r>
              <a:rPr lang="en" sz="1800">
                <a:latin typeface="Droid Sans"/>
                <a:ea typeface="Droid Sans"/>
                <a:cs typeface="Droid Sans"/>
                <a:sym typeface="Droid Sans"/>
              </a:rPr>
              <a:t>Doing the storage activities “right”</a:t>
            </a:r>
            <a:endParaRPr sz="1800">
              <a:latin typeface="Droid Sans"/>
              <a:ea typeface="Droid Sans"/>
              <a:cs typeface="Droid Sans"/>
              <a:sym typeface="Droid Sans"/>
            </a:endParaRPr>
          </a:p>
          <a:p>
            <a:pPr marL="457200" lvl="0" indent="-381000" algn="l" rtl="0">
              <a:spcBef>
                <a:spcPts val="0"/>
              </a:spcBef>
              <a:spcAft>
                <a:spcPts val="0"/>
              </a:spcAft>
              <a:buSzPts val="2400"/>
              <a:buFont typeface="Droid Sans"/>
              <a:buChar char="●"/>
            </a:pPr>
            <a:r>
              <a:rPr lang="en" sz="2400">
                <a:latin typeface="Droid Sans"/>
                <a:ea typeface="Droid Sans"/>
                <a:cs typeface="Droid Sans"/>
                <a:sym typeface="Droid Sans"/>
              </a:rPr>
              <a:t>Increased effectiveness</a:t>
            </a:r>
            <a:endParaRPr sz="2400">
              <a:latin typeface="Droid Sans"/>
              <a:ea typeface="Droid Sans"/>
              <a:cs typeface="Droid Sans"/>
              <a:sym typeface="Droid Sans"/>
            </a:endParaRPr>
          </a:p>
          <a:p>
            <a:pPr marL="914400" lvl="1" indent="-342900" algn="l" rtl="0">
              <a:spcBef>
                <a:spcPts val="0"/>
              </a:spcBef>
              <a:spcAft>
                <a:spcPts val="0"/>
              </a:spcAft>
              <a:buSzPts val="1800"/>
              <a:buFont typeface="Droid Sans"/>
              <a:buChar char="○"/>
            </a:pPr>
            <a:r>
              <a:rPr lang="en" sz="1800">
                <a:latin typeface="Droid Sans"/>
                <a:ea typeface="Droid Sans"/>
                <a:cs typeface="Droid Sans"/>
                <a:sym typeface="Droid Sans"/>
              </a:rPr>
              <a:t>Doing the “right “ storage activities </a:t>
            </a:r>
            <a:endParaRPr sz="1800">
              <a:latin typeface="Droid Sans"/>
              <a:ea typeface="Droid Sans"/>
              <a:cs typeface="Droid Sans"/>
              <a:sym typeface="Droid Sans"/>
            </a:endParaRPr>
          </a:p>
          <a:p>
            <a:pPr marL="457200" lvl="0" indent="0" algn="l" rtl="0">
              <a:spcBef>
                <a:spcPts val="600"/>
              </a:spcBef>
              <a:spcAft>
                <a:spcPts val="0"/>
              </a:spcAft>
              <a:buNone/>
            </a:pPr>
            <a:endParaRPr sz="2400">
              <a:latin typeface="Droid Sans"/>
              <a:ea typeface="Droid Sans"/>
              <a:cs typeface="Droid Sans"/>
              <a:sym typeface="Droid Sans"/>
            </a:endParaRPr>
          </a:p>
          <a:p>
            <a:pPr marL="0" lvl="0" indent="0" algn="l" rtl="0">
              <a:spcBef>
                <a:spcPts val="600"/>
              </a:spcBef>
              <a:spcAft>
                <a:spcPts val="0"/>
              </a:spcAft>
              <a:buNone/>
            </a:pPr>
            <a:endParaRPr sz="2400" b="1">
              <a:solidFill>
                <a:srgbClr val="5B0F00"/>
              </a:solidFill>
              <a:latin typeface="Droid Sans"/>
              <a:ea typeface="Droid Sans"/>
              <a:cs typeface="Droid Sans"/>
              <a:sym typeface="Droid Sans"/>
            </a:endParaRPr>
          </a:p>
          <a:p>
            <a:pPr marL="0" lvl="0" indent="0" algn="l" rtl="0">
              <a:spcBef>
                <a:spcPts val="600"/>
              </a:spcBef>
              <a:spcAft>
                <a:spcPts val="0"/>
              </a:spcAft>
              <a:buNone/>
            </a:pPr>
            <a:endParaRPr b="1">
              <a:latin typeface="Droid Sans"/>
              <a:ea typeface="Droid Sans"/>
              <a:cs typeface="Droid Sans"/>
              <a:sym typeface="Droid Sans"/>
            </a:endParaRPr>
          </a:p>
        </p:txBody>
      </p:sp>
      <p:pic>
        <p:nvPicPr>
          <p:cNvPr id="76" name="Google Shape;76;p14">
            <a:hlinkClick r:id="rId3"/>
          </p:cNvPr>
          <p:cNvPicPr preferRelativeResize="0"/>
          <p:nvPr/>
        </p:nvPicPr>
        <p:blipFill>
          <a:blip r:embed="rId4">
            <a:alphaModFix/>
          </a:blip>
          <a:stretch>
            <a:fillRect/>
          </a:stretch>
        </p:blipFill>
        <p:spPr>
          <a:xfrm>
            <a:off x="5853900" y="4317625"/>
            <a:ext cx="2543175" cy="16859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Google Shape;81;p15"/>
          <p:cNvSpPr txBox="1">
            <a:spLocks noGrp="1"/>
          </p:cNvSpPr>
          <p:nvPr>
            <p:ph type="title"/>
          </p:nvPr>
        </p:nvSpPr>
        <p:spPr>
          <a:xfrm>
            <a:off x="457200" y="274644"/>
            <a:ext cx="8229600" cy="548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800">
                <a:solidFill>
                  <a:srgbClr val="660000"/>
                </a:solidFill>
                <a:latin typeface="Droid Sans"/>
                <a:ea typeface="Droid Sans"/>
                <a:cs typeface="Droid Sans"/>
                <a:sym typeface="Droid Sans"/>
              </a:rPr>
              <a:t>5. Cloud offerings</a:t>
            </a:r>
            <a:endParaRPr sz="4800">
              <a:solidFill>
                <a:srgbClr val="660000"/>
              </a:solidFill>
              <a:latin typeface="Droid Sans"/>
              <a:ea typeface="Droid Sans"/>
              <a:cs typeface="Droid Sans"/>
              <a:sym typeface="Droid Sans"/>
            </a:endParaRPr>
          </a:p>
        </p:txBody>
      </p:sp>
      <p:sp>
        <p:nvSpPr>
          <p:cNvPr id="82" name="Google Shape;82;p15"/>
          <p:cNvSpPr txBox="1">
            <a:spLocks noGrp="1"/>
          </p:cNvSpPr>
          <p:nvPr>
            <p:ph type="body" idx="1"/>
          </p:nvPr>
        </p:nvSpPr>
        <p:spPr>
          <a:xfrm>
            <a:off x="60250" y="655850"/>
            <a:ext cx="8996700" cy="6132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2400" b="1">
                <a:solidFill>
                  <a:srgbClr val="660000"/>
                </a:solidFill>
                <a:latin typeface="Droid Sans"/>
                <a:ea typeface="Droid Sans"/>
                <a:cs typeface="Droid Sans"/>
                <a:sym typeface="Droid Sans"/>
              </a:rPr>
              <a:t>5.2  ILM Objectives</a:t>
            </a:r>
            <a:endParaRPr sz="2400">
              <a:latin typeface="Droid Sans"/>
              <a:ea typeface="Droid Sans"/>
              <a:cs typeface="Droid Sans"/>
              <a:sym typeface="Droid Sans"/>
            </a:endParaRPr>
          </a:p>
          <a:p>
            <a:pPr marL="0" lvl="0" indent="0" algn="l" rtl="0">
              <a:spcBef>
                <a:spcPts val="600"/>
              </a:spcBef>
              <a:spcAft>
                <a:spcPts val="0"/>
              </a:spcAft>
              <a:buNone/>
            </a:pPr>
            <a:r>
              <a:rPr lang="en" sz="2400">
                <a:latin typeface="Droid Sans"/>
                <a:ea typeface="Droid Sans"/>
                <a:cs typeface="Droid Sans"/>
                <a:sym typeface="Droid Sans"/>
              </a:rPr>
              <a:t>Ways to generate, enhance and sustain higher savings</a:t>
            </a:r>
            <a:endParaRPr sz="2400">
              <a:latin typeface="Droid Sans"/>
              <a:ea typeface="Droid Sans"/>
              <a:cs typeface="Droid Sans"/>
              <a:sym typeface="Droid Sans"/>
            </a:endParaRPr>
          </a:p>
          <a:p>
            <a:pPr marL="457200" lvl="0" indent="-381000" algn="l" rtl="0">
              <a:spcBef>
                <a:spcPts val="600"/>
              </a:spcBef>
              <a:spcAft>
                <a:spcPts val="0"/>
              </a:spcAft>
              <a:buSzPts val="2400"/>
              <a:buFont typeface="Droid Sans"/>
              <a:buChar char="●"/>
            </a:pPr>
            <a:r>
              <a:rPr lang="en" sz="2400">
                <a:latin typeface="Droid Sans"/>
                <a:ea typeface="Droid Sans"/>
                <a:cs typeface="Droid Sans"/>
                <a:sym typeface="Droid Sans"/>
              </a:rPr>
              <a:t>Activities for gaining initial saving</a:t>
            </a:r>
            <a:endParaRPr sz="2400">
              <a:latin typeface="Droid Sans"/>
              <a:ea typeface="Droid Sans"/>
              <a:cs typeface="Droid Sans"/>
              <a:sym typeface="Droid Sans"/>
            </a:endParaRPr>
          </a:p>
          <a:p>
            <a:pPr marL="914400" lvl="1" indent="-342900" algn="l" rtl="0">
              <a:spcBef>
                <a:spcPts val="0"/>
              </a:spcBef>
              <a:spcAft>
                <a:spcPts val="0"/>
              </a:spcAft>
              <a:buSzPts val="1800"/>
              <a:buFont typeface="Droid Sans"/>
              <a:buChar char="○"/>
            </a:pPr>
            <a:r>
              <a:rPr lang="en" sz="1800">
                <a:latin typeface="Droid Sans"/>
                <a:ea typeface="Droid Sans"/>
                <a:cs typeface="Droid Sans"/>
                <a:sym typeface="Droid Sans"/>
              </a:rPr>
              <a:t>Reduce the amount of used storage as a result of initial clean up</a:t>
            </a:r>
            <a:endParaRPr sz="1800">
              <a:latin typeface="Droid Sans"/>
              <a:ea typeface="Droid Sans"/>
              <a:cs typeface="Droid Sans"/>
              <a:sym typeface="Droid Sans"/>
            </a:endParaRPr>
          </a:p>
          <a:p>
            <a:pPr marL="457200" lvl="0" indent="-381000" algn="l" rtl="0">
              <a:spcBef>
                <a:spcPts val="0"/>
              </a:spcBef>
              <a:spcAft>
                <a:spcPts val="0"/>
              </a:spcAft>
              <a:buSzPts val="2400"/>
              <a:buFont typeface="Droid Sans"/>
              <a:buChar char="●"/>
            </a:pPr>
            <a:r>
              <a:rPr lang="en" sz="2400">
                <a:latin typeface="Droid Sans"/>
                <a:ea typeface="Droid Sans"/>
                <a:cs typeface="Droid Sans"/>
                <a:sym typeface="Droid Sans"/>
              </a:rPr>
              <a:t>Activities for maximizing saving</a:t>
            </a:r>
            <a:endParaRPr sz="2400">
              <a:latin typeface="Droid Sans"/>
              <a:ea typeface="Droid Sans"/>
              <a:cs typeface="Droid Sans"/>
              <a:sym typeface="Droid Sans"/>
            </a:endParaRPr>
          </a:p>
          <a:p>
            <a:pPr marL="914400" lvl="1" indent="-342900" algn="l" rtl="0">
              <a:spcBef>
                <a:spcPts val="0"/>
              </a:spcBef>
              <a:spcAft>
                <a:spcPts val="0"/>
              </a:spcAft>
              <a:buSzPts val="1800"/>
              <a:buFont typeface="Droid Sans"/>
              <a:buChar char="○"/>
            </a:pPr>
            <a:r>
              <a:rPr lang="en" sz="1800">
                <a:latin typeface="Droid Sans"/>
                <a:ea typeface="Droid Sans"/>
                <a:cs typeface="Droid Sans"/>
                <a:sym typeface="Droid Sans"/>
              </a:rPr>
              <a:t>Reconfigure the current storage environment effectively improving the available to raw utilization</a:t>
            </a:r>
            <a:endParaRPr sz="1800">
              <a:latin typeface="Droid Sans"/>
              <a:ea typeface="Droid Sans"/>
              <a:cs typeface="Droid Sans"/>
              <a:sym typeface="Droid Sans"/>
            </a:endParaRPr>
          </a:p>
          <a:p>
            <a:pPr marL="457200" lvl="0" indent="-381000" algn="l" rtl="0">
              <a:spcBef>
                <a:spcPts val="0"/>
              </a:spcBef>
              <a:spcAft>
                <a:spcPts val="0"/>
              </a:spcAft>
              <a:buSzPts val="2400"/>
              <a:buFont typeface="Droid Sans"/>
              <a:buChar char="●"/>
            </a:pPr>
            <a:r>
              <a:rPr lang="en" sz="2400">
                <a:latin typeface="Droid Sans"/>
                <a:ea typeface="Droid Sans"/>
                <a:cs typeface="Droid Sans"/>
                <a:sym typeface="Droid Sans"/>
              </a:rPr>
              <a:t>Activities for sustaining savings </a:t>
            </a:r>
            <a:endParaRPr sz="2400">
              <a:latin typeface="Droid Sans"/>
              <a:ea typeface="Droid Sans"/>
              <a:cs typeface="Droid Sans"/>
              <a:sym typeface="Droid Sans"/>
            </a:endParaRPr>
          </a:p>
          <a:p>
            <a:pPr marL="914400" lvl="1" indent="-342900" algn="l" rtl="0">
              <a:spcBef>
                <a:spcPts val="0"/>
              </a:spcBef>
              <a:spcAft>
                <a:spcPts val="0"/>
              </a:spcAft>
              <a:buSzPts val="1800"/>
              <a:buFont typeface="Droid Sans"/>
              <a:buChar char="○"/>
            </a:pPr>
            <a:r>
              <a:rPr lang="en" sz="1800">
                <a:latin typeface="Droid Sans"/>
                <a:ea typeface="Droid Sans"/>
                <a:cs typeface="Droid Sans"/>
                <a:sym typeface="Droid Sans"/>
              </a:rPr>
              <a:t>Develop storage architecture governance model </a:t>
            </a:r>
            <a:endParaRPr sz="1800">
              <a:latin typeface="Droid Sans"/>
              <a:ea typeface="Droid Sans"/>
              <a:cs typeface="Droid Sans"/>
              <a:sym typeface="Droid Sans"/>
            </a:endParaRPr>
          </a:p>
          <a:p>
            <a:pPr marL="0" lvl="0" indent="0" algn="l" rtl="0">
              <a:spcBef>
                <a:spcPts val="600"/>
              </a:spcBef>
              <a:spcAft>
                <a:spcPts val="0"/>
              </a:spcAft>
              <a:buNone/>
            </a:pPr>
            <a:endParaRPr sz="2400">
              <a:latin typeface="Droid Sans"/>
              <a:ea typeface="Droid Sans"/>
              <a:cs typeface="Droid Sans"/>
              <a:sym typeface="Droid Sans"/>
            </a:endParaRPr>
          </a:p>
          <a:p>
            <a:pPr marL="0" lvl="0" indent="0" algn="l" rtl="0">
              <a:spcBef>
                <a:spcPts val="600"/>
              </a:spcBef>
              <a:spcAft>
                <a:spcPts val="0"/>
              </a:spcAft>
              <a:buNone/>
            </a:pPr>
            <a:endParaRPr b="1">
              <a:latin typeface="Droid Sans"/>
              <a:ea typeface="Droid Sans"/>
              <a:cs typeface="Droid Sans"/>
              <a:sym typeface="Droid Sans"/>
            </a:endParaRPr>
          </a:p>
        </p:txBody>
      </p:sp>
      <p:pic>
        <p:nvPicPr>
          <p:cNvPr id="83" name="Google Shape;83;p15">
            <a:hlinkClick r:id="rId3"/>
          </p:cNvPr>
          <p:cNvPicPr preferRelativeResize="0"/>
          <p:nvPr/>
        </p:nvPicPr>
        <p:blipFill>
          <a:blip r:embed="rId4">
            <a:alphaModFix/>
          </a:blip>
          <a:stretch>
            <a:fillRect/>
          </a:stretch>
        </p:blipFill>
        <p:spPr>
          <a:xfrm>
            <a:off x="2138700" y="4036475"/>
            <a:ext cx="5100825" cy="27514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6"/>
          <p:cNvSpPr txBox="1">
            <a:spLocks noGrp="1"/>
          </p:cNvSpPr>
          <p:nvPr>
            <p:ph type="title"/>
          </p:nvPr>
        </p:nvSpPr>
        <p:spPr>
          <a:xfrm>
            <a:off x="457200" y="274646"/>
            <a:ext cx="8229600" cy="739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800">
                <a:solidFill>
                  <a:srgbClr val="660000"/>
                </a:solidFill>
                <a:latin typeface="Droid Sans"/>
                <a:ea typeface="Droid Sans"/>
                <a:cs typeface="Droid Sans"/>
                <a:sym typeface="Droid Sans"/>
              </a:rPr>
              <a:t>5. Cloud offerings</a:t>
            </a:r>
            <a:endParaRPr sz="4800">
              <a:solidFill>
                <a:srgbClr val="660000"/>
              </a:solidFill>
              <a:latin typeface="Droid Sans"/>
              <a:ea typeface="Droid Sans"/>
              <a:cs typeface="Droid Sans"/>
              <a:sym typeface="Droid Sans"/>
            </a:endParaRPr>
          </a:p>
        </p:txBody>
      </p:sp>
      <p:sp>
        <p:nvSpPr>
          <p:cNvPr id="89" name="Google Shape;89;p16"/>
          <p:cNvSpPr txBox="1">
            <a:spLocks noGrp="1"/>
          </p:cNvSpPr>
          <p:nvPr>
            <p:ph type="body" idx="1"/>
          </p:nvPr>
        </p:nvSpPr>
        <p:spPr>
          <a:xfrm>
            <a:off x="90375" y="893650"/>
            <a:ext cx="8966700" cy="5904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solidFill>
                  <a:srgbClr val="660000"/>
                </a:solidFill>
                <a:latin typeface="Droid Sans"/>
                <a:ea typeface="Droid Sans"/>
                <a:cs typeface="Droid Sans"/>
                <a:sym typeface="Droid Sans"/>
              </a:rPr>
              <a:t>5.2  ILM Objectives</a:t>
            </a:r>
            <a:endParaRPr b="1">
              <a:solidFill>
                <a:srgbClr val="660000"/>
              </a:solidFill>
              <a:latin typeface="Droid Sans"/>
              <a:ea typeface="Droid Sans"/>
              <a:cs typeface="Droid Sans"/>
              <a:sym typeface="Droid Sans"/>
            </a:endParaRPr>
          </a:p>
          <a:p>
            <a:pPr marL="0" lvl="0" indent="0" algn="l" rtl="0">
              <a:spcBef>
                <a:spcPts val="600"/>
              </a:spcBef>
              <a:spcAft>
                <a:spcPts val="0"/>
              </a:spcAft>
              <a:buNone/>
            </a:pPr>
            <a:r>
              <a:rPr lang="en" sz="2400" b="1">
                <a:latin typeface="Droid Sans"/>
                <a:ea typeface="Droid Sans"/>
                <a:cs typeface="Droid Sans"/>
                <a:sym typeface="Droid Sans"/>
              </a:rPr>
              <a:t>Cost Components  </a:t>
            </a:r>
            <a:endParaRPr sz="2400">
              <a:latin typeface="Droid Sans"/>
              <a:ea typeface="Droid Sans"/>
              <a:cs typeface="Droid Sans"/>
              <a:sym typeface="Droid Sans"/>
            </a:endParaRPr>
          </a:p>
          <a:p>
            <a:pPr marL="457200" lvl="0" indent="-381000" algn="l" rtl="0">
              <a:spcBef>
                <a:spcPts val="600"/>
              </a:spcBef>
              <a:spcAft>
                <a:spcPts val="0"/>
              </a:spcAft>
              <a:buSzPts val="2400"/>
              <a:buFont typeface="Droid Sans"/>
              <a:buChar char="●"/>
            </a:pPr>
            <a:r>
              <a:rPr lang="en" sz="2400">
                <a:latin typeface="Droid Sans"/>
                <a:ea typeface="Droid Sans"/>
                <a:cs typeface="Droid Sans"/>
                <a:sym typeface="Droid Sans"/>
              </a:rPr>
              <a:t>Operating cost categories</a:t>
            </a:r>
            <a:endParaRPr sz="2400">
              <a:latin typeface="Droid Sans"/>
              <a:ea typeface="Droid Sans"/>
              <a:cs typeface="Droid Sans"/>
              <a:sym typeface="Droid Sans"/>
            </a:endParaRPr>
          </a:p>
          <a:p>
            <a:pPr marL="914400" lvl="1" indent="-342900" algn="l" rtl="0">
              <a:spcBef>
                <a:spcPts val="0"/>
              </a:spcBef>
              <a:spcAft>
                <a:spcPts val="0"/>
              </a:spcAft>
              <a:buSzPts val="1800"/>
              <a:buFont typeface="Droid Sans"/>
              <a:buChar char="○"/>
            </a:pPr>
            <a:r>
              <a:rPr lang="en" sz="1800">
                <a:latin typeface="Droid Sans"/>
                <a:ea typeface="Droid Sans"/>
                <a:cs typeface="Droid Sans"/>
                <a:sym typeface="Droid Sans"/>
              </a:rPr>
              <a:t>personal, facilities, storage hardware </a:t>
            </a:r>
            <a:endParaRPr sz="1800">
              <a:latin typeface="Droid Sans"/>
              <a:ea typeface="Droid Sans"/>
              <a:cs typeface="Droid Sans"/>
              <a:sym typeface="Droid Sans"/>
            </a:endParaRPr>
          </a:p>
          <a:p>
            <a:pPr marL="914400" lvl="1" indent="-342900" algn="l" rtl="0">
              <a:spcBef>
                <a:spcPts val="0"/>
              </a:spcBef>
              <a:spcAft>
                <a:spcPts val="0"/>
              </a:spcAft>
              <a:buSzPts val="1800"/>
              <a:buFont typeface="Droid Sans"/>
              <a:buChar char="○"/>
            </a:pPr>
            <a:r>
              <a:rPr lang="en" sz="1800">
                <a:latin typeface="Droid Sans"/>
                <a:ea typeface="Droid Sans"/>
                <a:cs typeface="Droid Sans"/>
                <a:sym typeface="Droid Sans"/>
              </a:rPr>
              <a:t>maintenance, storage software </a:t>
            </a:r>
            <a:endParaRPr sz="1800">
              <a:latin typeface="Droid Sans"/>
              <a:ea typeface="Droid Sans"/>
              <a:cs typeface="Droid Sans"/>
              <a:sym typeface="Droid Sans"/>
            </a:endParaRPr>
          </a:p>
          <a:p>
            <a:pPr marL="914400" lvl="1" indent="-342900" algn="l" rtl="0">
              <a:spcBef>
                <a:spcPts val="0"/>
              </a:spcBef>
              <a:spcAft>
                <a:spcPts val="0"/>
              </a:spcAft>
              <a:buSzPts val="1800"/>
              <a:buFont typeface="Droid Sans"/>
              <a:buChar char="○"/>
            </a:pPr>
            <a:r>
              <a:rPr lang="en" sz="1800">
                <a:latin typeface="Droid Sans"/>
                <a:ea typeface="Droid Sans"/>
                <a:cs typeface="Droid Sans"/>
                <a:sym typeface="Droid Sans"/>
              </a:rPr>
              <a:t>maintenance, outages </a:t>
            </a:r>
            <a:endParaRPr sz="1800">
              <a:latin typeface="Droid Sans"/>
              <a:ea typeface="Droid Sans"/>
              <a:cs typeface="Droid Sans"/>
              <a:sym typeface="Droid Sans"/>
            </a:endParaRPr>
          </a:p>
          <a:p>
            <a:pPr marL="0" lvl="0" indent="0" algn="l" rtl="0">
              <a:spcBef>
                <a:spcPts val="600"/>
              </a:spcBef>
              <a:spcAft>
                <a:spcPts val="0"/>
              </a:spcAft>
              <a:buNone/>
            </a:pPr>
            <a:endParaRPr sz="1800">
              <a:latin typeface="Droid Sans"/>
              <a:ea typeface="Droid Sans"/>
              <a:cs typeface="Droid Sans"/>
              <a:sym typeface="Droid Sans"/>
            </a:endParaRPr>
          </a:p>
          <a:p>
            <a:pPr marL="0" lvl="0" indent="0" algn="l" rtl="0">
              <a:spcBef>
                <a:spcPts val="600"/>
              </a:spcBef>
              <a:spcAft>
                <a:spcPts val="0"/>
              </a:spcAft>
              <a:buNone/>
            </a:pPr>
            <a:endParaRPr sz="1800">
              <a:latin typeface="Droid Sans"/>
              <a:ea typeface="Droid Sans"/>
              <a:cs typeface="Droid Sans"/>
              <a:sym typeface="Droid Sans"/>
            </a:endParaRPr>
          </a:p>
          <a:p>
            <a:pPr marL="457200" lvl="0" indent="-381000" algn="l" rtl="0">
              <a:spcBef>
                <a:spcPts val="600"/>
              </a:spcBef>
              <a:spcAft>
                <a:spcPts val="0"/>
              </a:spcAft>
              <a:buSzPts val="2400"/>
              <a:buFont typeface="Droid Sans"/>
              <a:buChar char="●"/>
            </a:pPr>
            <a:r>
              <a:rPr lang="en" sz="2400">
                <a:latin typeface="Droid Sans"/>
                <a:ea typeface="Droid Sans"/>
                <a:cs typeface="Droid Sans"/>
                <a:sym typeface="Droid Sans"/>
              </a:rPr>
              <a:t>Investment cost categories</a:t>
            </a:r>
            <a:endParaRPr sz="2400">
              <a:latin typeface="Droid Sans"/>
              <a:ea typeface="Droid Sans"/>
              <a:cs typeface="Droid Sans"/>
              <a:sym typeface="Droid Sans"/>
            </a:endParaRPr>
          </a:p>
          <a:p>
            <a:pPr marL="914400" lvl="1" indent="-342900" algn="l" rtl="0">
              <a:spcBef>
                <a:spcPts val="0"/>
              </a:spcBef>
              <a:spcAft>
                <a:spcPts val="0"/>
              </a:spcAft>
              <a:buSzPts val="1800"/>
              <a:buFont typeface="Droid Sans"/>
              <a:buChar char="○"/>
            </a:pPr>
            <a:r>
              <a:rPr lang="en" sz="1800">
                <a:latin typeface="Droid Sans"/>
                <a:ea typeface="Droid Sans"/>
                <a:cs typeface="Droid Sans"/>
                <a:sym typeface="Droid Sans"/>
              </a:rPr>
              <a:t>new hardware required, new software required, hardware refresh, transition services </a:t>
            </a:r>
            <a:endParaRPr sz="1800">
              <a:latin typeface="Droid Sans"/>
              <a:ea typeface="Droid Sans"/>
              <a:cs typeface="Droid Sans"/>
              <a:sym typeface="Droid Sans"/>
            </a:endParaRPr>
          </a:p>
        </p:txBody>
      </p:sp>
      <p:pic>
        <p:nvPicPr>
          <p:cNvPr id="90" name="Google Shape;90;p16">
            <a:hlinkClick r:id="rId3"/>
          </p:cNvPr>
          <p:cNvPicPr preferRelativeResize="0"/>
          <p:nvPr/>
        </p:nvPicPr>
        <p:blipFill>
          <a:blip r:embed="rId4">
            <a:alphaModFix/>
          </a:blip>
          <a:stretch>
            <a:fillRect/>
          </a:stretch>
        </p:blipFill>
        <p:spPr>
          <a:xfrm>
            <a:off x="4987225" y="1174800"/>
            <a:ext cx="4069849" cy="2486025"/>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25</TotalTime>
  <Words>1850</Words>
  <Application>Microsoft Office PowerPoint</Application>
  <PresentationFormat>On-screen Show (4:3)</PresentationFormat>
  <Paragraphs>304</Paragraphs>
  <Slides>40</Slides>
  <Notes>40</Notes>
  <HiddenSlides>0</HiddenSlides>
  <MMClips>0</MMClips>
  <ScaleCrop>false</ScaleCrop>
  <HeadingPairs>
    <vt:vector size="4" baseType="variant">
      <vt:variant>
        <vt:lpstr>Theme</vt:lpstr>
      </vt:variant>
      <vt:variant>
        <vt:i4>1</vt:i4>
      </vt:variant>
      <vt:variant>
        <vt:lpstr>Slide Titles</vt:lpstr>
      </vt:variant>
      <vt:variant>
        <vt:i4>40</vt:i4>
      </vt:variant>
    </vt:vector>
  </HeadingPairs>
  <TitlesOfParts>
    <vt:vector size="41" baseType="lpstr">
      <vt:lpstr>Simple Light</vt:lpstr>
      <vt:lpstr>Cloud Computing </vt:lpstr>
      <vt:lpstr>CLOUD OFFERING</vt:lpstr>
      <vt:lpstr>5. Cloud offerings</vt:lpstr>
      <vt:lpstr>5. Cloud offerings</vt:lpstr>
      <vt:lpstr>5. Cloud offerings</vt:lpstr>
      <vt:lpstr>5. Cloud offerings</vt:lpstr>
      <vt:lpstr>5. Cloud offerings</vt:lpstr>
      <vt:lpstr>5. Cloud offerings</vt:lpstr>
      <vt:lpstr>5. Cloud offerings</vt:lpstr>
      <vt:lpstr>5. Cloud offerings</vt:lpstr>
      <vt:lpstr>5. Cloud offerings</vt:lpstr>
      <vt:lpstr>5. Cloud offerings</vt:lpstr>
      <vt:lpstr>PowerPoint Presentation</vt:lpstr>
      <vt:lpstr>5. Cloud offerings</vt:lpstr>
      <vt:lpstr>5. Cloud offerings</vt:lpstr>
      <vt:lpstr>5. Cloud offerings</vt:lpstr>
      <vt:lpstr>5. Cloud offerings</vt:lpstr>
      <vt:lpstr>5. Cloud offerings</vt:lpstr>
      <vt:lpstr>5. Cloud offerings</vt:lpstr>
      <vt:lpstr>5. Cloud offerings</vt:lpstr>
      <vt:lpstr>5. Cloud offerings</vt:lpstr>
      <vt:lpstr>5. Cloud offerings</vt:lpstr>
      <vt:lpstr>5. Cloud offerings</vt:lpstr>
      <vt:lpstr>5. Cloud offerings</vt:lpstr>
      <vt:lpstr>5. Cloud offerings</vt:lpstr>
      <vt:lpstr>5. Cloud Offerings</vt:lpstr>
      <vt:lpstr>5. Cloud offerings</vt:lpstr>
      <vt:lpstr>5. Cloud offerings</vt:lpstr>
      <vt:lpstr>5. Cloud offerings</vt:lpstr>
      <vt:lpstr>5. Cloud offerings</vt:lpstr>
      <vt:lpstr>5. Cloud offerings</vt:lpstr>
      <vt:lpstr>Server Virtualization</vt:lpstr>
      <vt:lpstr>5. Cloud Offerings</vt:lpstr>
      <vt:lpstr>5. Cloud offerings</vt:lpstr>
      <vt:lpstr>5. Cloud offerings</vt:lpstr>
      <vt:lpstr>5. Cloud offerings</vt:lpstr>
      <vt:lpstr>5. Cloud offerings</vt:lpstr>
      <vt:lpstr>5. Cloud offerings</vt:lpstr>
      <vt:lpstr>5. Cloud offerings</vt:lpstr>
      <vt:lpstr>Thanks to -</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Cloud Computing </dc:title>
  <cp:lastModifiedBy>KULDEEP</cp:lastModifiedBy>
  <cp:revision>2</cp:revision>
  <dcterms:modified xsi:type="dcterms:W3CDTF">2020-12-10T07:34:07Z</dcterms:modified>
</cp:coreProperties>
</file>